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2"/>
    <p:sldId id="265" r:id="rId3"/>
    <p:sldId id="263" r:id="rId4"/>
    <p:sldId id="260" r:id="rId5"/>
    <p:sldId id="266" r:id="rId6"/>
    <p:sldId id="267" r:id="rId7"/>
    <p:sldId id="268" r:id="rId8"/>
    <p:sldId id="269" r:id="rId9"/>
    <p:sldId id="270" r:id="rId10"/>
    <p:sldId id="264" r:id="rId11"/>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1pPr>
    <a:lvl2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2pPr>
    <a:lvl3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3pPr>
    <a:lvl4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4pPr>
    <a:lvl5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5pPr>
    <a:lvl6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6pPr>
    <a:lvl7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7pPr>
    <a:lvl8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8pPr>
    <a:lvl9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FFF"/>
          </a:solidFill>
        </a:fill>
      </a:tcStyle>
    </a:wholeTbl>
    <a:band2H>
      <a:tcTxStyle/>
      <a:tcStyle>
        <a:tcBdr/>
        <a:fill>
          <a:solidFill>
            <a:srgbClr val="E6F0F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F0CC"/>
          </a:solidFill>
        </a:fill>
      </a:tcStyle>
    </a:wholeTbl>
    <a:band2H>
      <a:tcTxStyle/>
      <a:tcStyle>
        <a:tcBdr/>
        <a:fill>
          <a:solidFill>
            <a:srgbClr val="EAF8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CDDF"/>
          </a:solidFill>
        </a:fill>
      </a:tcStyle>
    </a:wholeTbl>
    <a:band2H>
      <a:tcTxStyle/>
      <a:tcStyle>
        <a:tcBdr/>
        <a:fill>
          <a:solidFill>
            <a:srgbClr val="FFE8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5E5E5E"/>
        </a:fontRef>
        <a:srgbClr val="5E5E5E"/>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9E9E9"/>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5E5E5E"/>
        </a:fontRef>
        <a:srgbClr val="5E5E5E"/>
      </a:tcTxStyle>
      <a:tcStyle>
        <a:tcBdr>
          <a:left>
            <a:ln w="12700" cap="flat">
              <a:noFill/>
              <a:miter lim="400000"/>
            </a:ln>
          </a:left>
          <a:right>
            <a:ln w="12700" cap="flat">
              <a:noFill/>
              <a:miter lim="400000"/>
            </a:ln>
          </a:right>
          <a:top>
            <a:ln w="50800" cap="flat">
              <a:solidFill>
                <a:srgbClr val="5E5E5E"/>
              </a:solidFill>
              <a:prstDash val="solid"/>
              <a:round/>
            </a:ln>
          </a:top>
          <a:bottom>
            <a:ln w="25400" cap="flat">
              <a:solidFill>
                <a:srgbClr val="5E5E5E"/>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5E5E5E"/>
              </a:solidFill>
              <a:prstDash val="solid"/>
              <a:round/>
            </a:ln>
          </a:top>
          <a:bottom>
            <a:ln w="25400" cap="flat">
              <a:solidFill>
                <a:srgbClr val="5E5E5E"/>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D1D1"/>
          </a:solidFill>
        </a:fill>
      </a:tcStyle>
    </a:wholeTbl>
    <a:band2H>
      <a:tcTxStyle/>
      <a:tcStyle>
        <a:tcBdr/>
        <a:fill>
          <a:solidFill>
            <a:srgbClr val="E9E9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firstRow>
  </a:tblStyle>
  <a:tblStyle styleId="{2708684C-4D16-4618-839F-0558EEFCDFE6}" styleName="">
    <a:tblBg/>
    <a:wholeTbl>
      <a:tcTxStyle b="off" i="off">
        <a:fontRef idx="min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solidFill>
            <a:srgbClr val="5E5E5E">
              <a:alpha val="20000"/>
            </a:srgbClr>
          </a:solidFill>
        </a:fill>
      </a:tcStyle>
    </a:wholeTbl>
    <a:band2H>
      <a:tcTxStyle/>
      <a:tcStyle>
        <a:tcBdr/>
        <a:fill>
          <a:solidFill>
            <a:srgbClr val="FFFFFF"/>
          </a:solidFill>
        </a:fill>
      </a:tcStyle>
    </a:band2H>
    <a:firstCol>
      <a:tcTxStyle b="on" i="off">
        <a:fontRef idx="min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solidFill>
            <a:srgbClr val="5E5E5E">
              <a:alpha val="20000"/>
            </a:srgbClr>
          </a:solidFill>
        </a:fill>
      </a:tcStyle>
    </a:firstCol>
    <a:lastRow>
      <a:tcTxStyle b="on" i="off">
        <a:fontRef idx="min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508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noFill/>
        </a:fill>
      </a:tcStyle>
    </a:lastRow>
    <a:firstRow>
      <a:tcTxStyle b="on" i="off">
        <a:fontRef idx="min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254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0" d="100"/>
          <a:sy n="30" d="100"/>
        </p:scale>
        <p:origin x="11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1143000" y="685800"/>
            <a:ext cx="4572000" cy="3429000"/>
          </a:xfrm>
          <a:prstGeom prst="rect">
            <a:avLst/>
          </a:prstGeom>
        </p:spPr>
        <p:txBody>
          <a:bodyPr/>
          <a:lstStyle/>
          <a:p>
            <a:endParaRPr/>
          </a:p>
        </p:txBody>
      </p:sp>
      <p:sp>
        <p:nvSpPr>
          <p:cNvPr id="149" name="Shape 14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ítulo">
    <p:spTree>
      <p:nvGrpSpPr>
        <p:cNvPr id="1" name=""/>
        <p:cNvGrpSpPr/>
        <p:nvPr/>
      </p:nvGrpSpPr>
      <p:grpSpPr>
        <a:xfrm>
          <a:off x="0" y="0"/>
          <a:ext cx="0" cy="0"/>
          <a:chOff x="0" y="0"/>
          <a:chExt cx="0" cy="0"/>
        </a:xfrm>
      </p:grpSpPr>
      <p:sp>
        <p:nvSpPr>
          <p:cNvPr id="11" name="Nível de Corpo Um…"/>
          <p:cNvSpPr txBox="1">
            <a:spLocks noGrp="1"/>
          </p:cNvSpPr>
          <p:nvPr>
            <p:ph type="body" sz="quarter" idx="1" hasCustomPrompt="1"/>
          </p:nvPr>
        </p:nvSpPr>
        <p:spPr>
          <a:xfrm>
            <a:off x="1201340" y="11859862"/>
            <a:ext cx="21971004" cy="636980"/>
          </a:xfrm>
          <a:prstGeom prst="rect">
            <a:avLst/>
          </a:prstGeom>
        </p:spPr>
        <p:txBody>
          <a:bodyPr lIns="45718" tIns="45718" rIns="45718" bIns="45718" numCol="1" spcCol="38100"/>
          <a:lstStyle>
            <a:lvl1pPr marL="0" indent="0" defTabSz="825500">
              <a:lnSpc>
                <a:spcPct val="100000"/>
              </a:lnSpc>
              <a:spcBef>
                <a:spcPts val="0"/>
              </a:spcBef>
              <a:buSzTx/>
              <a:buNone/>
              <a:defRPr sz="3600" b="1"/>
            </a:lvl1pPr>
            <a:lvl2pPr marL="1066800" indent="-457200" defTabSz="825500">
              <a:lnSpc>
                <a:spcPct val="100000"/>
              </a:lnSpc>
              <a:spcBef>
                <a:spcPts val="0"/>
              </a:spcBef>
              <a:defRPr sz="3600" b="1"/>
            </a:lvl2pPr>
            <a:lvl3pPr marL="1676400" indent="-457200" defTabSz="825500">
              <a:lnSpc>
                <a:spcPct val="100000"/>
              </a:lnSpc>
              <a:spcBef>
                <a:spcPts val="0"/>
              </a:spcBef>
              <a:defRPr sz="3600" b="1"/>
            </a:lvl3pPr>
            <a:lvl4pPr marL="2286000" indent="-457200" defTabSz="825500">
              <a:lnSpc>
                <a:spcPct val="100000"/>
              </a:lnSpc>
              <a:spcBef>
                <a:spcPts val="0"/>
              </a:spcBef>
              <a:defRPr sz="3600" b="1"/>
            </a:lvl4pPr>
            <a:lvl5pPr marL="2895600" indent="-457200" defTabSz="825500">
              <a:lnSpc>
                <a:spcPct val="100000"/>
              </a:lnSpc>
              <a:spcBef>
                <a:spcPts val="0"/>
              </a:spcBef>
              <a:defRPr sz="3600" b="1"/>
            </a:lvl5pPr>
          </a:lstStyle>
          <a:p>
            <a:r>
              <a:t>Autoria e Data</a:t>
            </a:r>
          </a:p>
          <a:p>
            <a:pPr lvl="1"/>
            <a:endParaRPr/>
          </a:p>
          <a:p>
            <a:pPr lvl="2"/>
            <a:endParaRPr/>
          </a:p>
          <a:p>
            <a:pPr lvl="3"/>
            <a:endParaRPr/>
          </a:p>
          <a:p>
            <a:pPr lvl="4"/>
            <a:endParaRPr/>
          </a:p>
        </p:txBody>
      </p:sp>
      <p:sp>
        <p:nvSpPr>
          <p:cNvPr id="12" name="Título da Apresentação"/>
          <p:cNvSpPr txBox="1">
            <a:spLocks noGrp="1"/>
          </p:cNvSpPr>
          <p:nvPr>
            <p:ph type="title" hasCustomPrompt="1"/>
          </p:nvPr>
        </p:nvSpPr>
        <p:spPr>
          <a:xfrm>
            <a:off x="1206496" y="2574991"/>
            <a:ext cx="21971005" cy="4648202"/>
          </a:xfrm>
          <a:prstGeom prst="rect">
            <a:avLst/>
          </a:prstGeom>
        </p:spPr>
        <p:txBody>
          <a:bodyPr anchor="b"/>
          <a:lstStyle>
            <a:lvl1pPr>
              <a:defRPr sz="11600" spc="-232"/>
            </a:lvl1pPr>
          </a:lstStyle>
          <a:p>
            <a:r>
              <a:t>Título da Apresentação</a:t>
            </a:r>
          </a:p>
        </p:txBody>
      </p:sp>
      <p:sp>
        <p:nvSpPr>
          <p:cNvPr id="13" name="Nível de Corpo Um…"/>
          <p:cNvSpPr txBox="1">
            <a:spLocks noGrp="1"/>
          </p:cNvSpPr>
          <p:nvPr>
            <p:ph type="body" sz="quarter" idx="21" hasCustomPrompt="1"/>
          </p:nvPr>
        </p:nvSpPr>
        <p:spPr>
          <a:xfrm>
            <a:off x="1201342" y="7223190"/>
            <a:ext cx="21971002" cy="1905002"/>
          </a:xfrm>
          <a:prstGeom prst="rect">
            <a:avLst/>
          </a:prstGeom>
        </p:spPr>
        <p:txBody>
          <a:bodyPr numCol="1" spcCol="38100"/>
          <a:lstStyle>
            <a:lvl1pPr marL="0" indent="0" defTabSz="825500">
              <a:lnSpc>
                <a:spcPct val="100000"/>
              </a:lnSpc>
              <a:spcBef>
                <a:spcPts val="0"/>
              </a:spcBef>
              <a:buSzTx/>
              <a:buNone/>
              <a:defRPr sz="5500" b="1"/>
            </a:lvl1pPr>
          </a:lstStyle>
          <a:p>
            <a:r>
              <a:t>Subtítulo da Apresentação</a:t>
            </a:r>
          </a:p>
        </p:txBody>
      </p:sp>
      <p:sp>
        <p:nvSpPr>
          <p:cNvPr id="14" name="Número do Slide"/>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Declaração">
    <p:spTree>
      <p:nvGrpSpPr>
        <p:cNvPr id="1" name=""/>
        <p:cNvGrpSpPr/>
        <p:nvPr/>
      </p:nvGrpSpPr>
      <p:grpSpPr>
        <a:xfrm>
          <a:off x="0" y="0"/>
          <a:ext cx="0" cy="0"/>
          <a:chOff x="0" y="0"/>
          <a:chExt cx="0" cy="0"/>
        </a:xfrm>
      </p:grpSpPr>
      <p:sp>
        <p:nvSpPr>
          <p:cNvPr id="98" name="Nível de Corpo Um…"/>
          <p:cNvSpPr txBox="1">
            <a:spLocks noGrp="1"/>
          </p:cNvSpPr>
          <p:nvPr>
            <p:ph type="body" sz="half" idx="1" hasCustomPrompt="1"/>
          </p:nvPr>
        </p:nvSpPr>
        <p:spPr>
          <a:xfrm>
            <a:off x="1206500" y="4920843"/>
            <a:ext cx="21971000" cy="3874314"/>
          </a:xfrm>
          <a:prstGeom prst="rect">
            <a:avLst/>
          </a:prstGeom>
        </p:spPr>
        <p:txBody>
          <a:bodyPr numCol="1" spcCol="38100" anchor="ctr"/>
          <a:lstStyle>
            <a:lvl1pPr marL="0" indent="0" algn="ctr">
              <a:lnSpc>
                <a:spcPct val="80000"/>
              </a:lnSpc>
              <a:spcBef>
                <a:spcPts val="0"/>
              </a:spcBef>
              <a:buSzTx/>
              <a:buNone/>
              <a:defRPr sz="11600" spc="-232">
                <a:latin typeface="Helvetica Neue Medium"/>
                <a:ea typeface="Helvetica Neue Medium"/>
                <a:cs typeface="Helvetica Neue Medium"/>
                <a:sym typeface="Helvetica Neue Medium"/>
              </a:defRPr>
            </a:lvl1pPr>
            <a:lvl2pPr marL="0" indent="0" algn="ctr">
              <a:lnSpc>
                <a:spcPct val="80000"/>
              </a:lnSpc>
              <a:spcBef>
                <a:spcPts val="0"/>
              </a:spcBef>
              <a:buSzTx/>
              <a:buNone/>
              <a:defRPr sz="11600" spc="-232">
                <a:latin typeface="Helvetica Neue Medium"/>
                <a:ea typeface="Helvetica Neue Medium"/>
                <a:cs typeface="Helvetica Neue Medium"/>
                <a:sym typeface="Helvetica Neue Medium"/>
              </a:defRPr>
            </a:lvl2pPr>
            <a:lvl3pPr marL="0" indent="0" algn="ctr">
              <a:lnSpc>
                <a:spcPct val="80000"/>
              </a:lnSpc>
              <a:spcBef>
                <a:spcPts val="0"/>
              </a:spcBef>
              <a:buSzTx/>
              <a:buNone/>
              <a:defRPr sz="11600" spc="-232">
                <a:latin typeface="Helvetica Neue Medium"/>
                <a:ea typeface="Helvetica Neue Medium"/>
                <a:cs typeface="Helvetica Neue Medium"/>
                <a:sym typeface="Helvetica Neue Medium"/>
              </a:defRPr>
            </a:lvl3pPr>
            <a:lvl4pPr marL="0" indent="0" algn="ctr">
              <a:lnSpc>
                <a:spcPct val="80000"/>
              </a:lnSpc>
              <a:spcBef>
                <a:spcPts val="0"/>
              </a:spcBef>
              <a:buSzTx/>
              <a:buNone/>
              <a:defRPr sz="11600" spc="-232">
                <a:latin typeface="Helvetica Neue Medium"/>
                <a:ea typeface="Helvetica Neue Medium"/>
                <a:cs typeface="Helvetica Neue Medium"/>
                <a:sym typeface="Helvetica Neue Medium"/>
              </a:defRPr>
            </a:lvl4pPr>
            <a:lvl5pPr marL="0" indent="0" algn="ctr">
              <a:lnSpc>
                <a:spcPct val="80000"/>
              </a:lnSpc>
              <a:spcBef>
                <a:spcPts val="0"/>
              </a:spcBef>
              <a:buSzTx/>
              <a:buNone/>
              <a:defRPr sz="11600" spc="-232">
                <a:latin typeface="Helvetica Neue Medium"/>
                <a:ea typeface="Helvetica Neue Medium"/>
                <a:cs typeface="Helvetica Neue Medium"/>
                <a:sym typeface="Helvetica Neue Medium"/>
              </a:defRPr>
            </a:lvl5pPr>
          </a:lstStyle>
          <a:p>
            <a:r>
              <a:t>Declaração</a:t>
            </a:r>
          </a:p>
          <a:p>
            <a:pPr lvl="1"/>
            <a:endParaRPr/>
          </a:p>
          <a:p>
            <a:pPr lvl="2"/>
            <a:endParaRPr/>
          </a:p>
          <a:p>
            <a:pPr lvl="3"/>
            <a:endParaRPr/>
          </a:p>
          <a:p>
            <a:pPr lvl="4"/>
            <a:endParaRPr/>
          </a:p>
        </p:txBody>
      </p:sp>
      <p:sp>
        <p:nvSpPr>
          <p:cNvPr id="99" name="Número do Slide"/>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Fato Principal">
    <p:spTree>
      <p:nvGrpSpPr>
        <p:cNvPr id="1" name=""/>
        <p:cNvGrpSpPr/>
        <p:nvPr/>
      </p:nvGrpSpPr>
      <p:grpSpPr>
        <a:xfrm>
          <a:off x="0" y="0"/>
          <a:ext cx="0" cy="0"/>
          <a:chOff x="0" y="0"/>
          <a:chExt cx="0" cy="0"/>
        </a:xfrm>
      </p:grpSpPr>
      <p:sp>
        <p:nvSpPr>
          <p:cNvPr id="106" name="Nível de Corpo Um…"/>
          <p:cNvSpPr txBox="1">
            <a:spLocks noGrp="1"/>
          </p:cNvSpPr>
          <p:nvPr>
            <p:ph type="body" idx="1" hasCustomPrompt="1"/>
          </p:nvPr>
        </p:nvSpPr>
        <p:spPr>
          <a:xfrm>
            <a:off x="1206500" y="1075926"/>
            <a:ext cx="21971000" cy="7241586"/>
          </a:xfrm>
          <a:prstGeom prst="rect">
            <a:avLst/>
          </a:prstGeom>
        </p:spPr>
        <p:txBody>
          <a:bodyPr numCol="1" spcCol="38100" anchor="b"/>
          <a:lstStyle>
            <a:lvl1pPr marL="0" indent="0" algn="ctr">
              <a:lnSpc>
                <a:spcPct val="80000"/>
              </a:lnSpc>
              <a:spcBef>
                <a:spcPts val="0"/>
              </a:spcBef>
              <a:buSzTx/>
              <a:buNone/>
              <a:defRPr sz="25000" b="1" spc="-250"/>
            </a:lvl1pPr>
            <a:lvl2pPr marL="0" indent="0" algn="ctr">
              <a:lnSpc>
                <a:spcPct val="80000"/>
              </a:lnSpc>
              <a:spcBef>
                <a:spcPts val="0"/>
              </a:spcBef>
              <a:buSzTx/>
              <a:buNone/>
              <a:defRPr sz="25000" b="1" spc="-250"/>
            </a:lvl2pPr>
            <a:lvl3pPr marL="0" indent="0" algn="ctr">
              <a:lnSpc>
                <a:spcPct val="80000"/>
              </a:lnSpc>
              <a:spcBef>
                <a:spcPts val="0"/>
              </a:spcBef>
              <a:buSzTx/>
              <a:buNone/>
              <a:defRPr sz="25000" b="1" spc="-250"/>
            </a:lvl3pPr>
            <a:lvl4pPr marL="0" indent="0" algn="ctr">
              <a:lnSpc>
                <a:spcPct val="80000"/>
              </a:lnSpc>
              <a:spcBef>
                <a:spcPts val="0"/>
              </a:spcBef>
              <a:buSzTx/>
              <a:buNone/>
              <a:defRPr sz="25000" b="1" spc="-250"/>
            </a:lvl4pPr>
            <a:lvl5pPr marL="0" indent="0" algn="ctr">
              <a:lnSpc>
                <a:spcPct val="80000"/>
              </a:lnSpc>
              <a:spcBef>
                <a:spcPts val="0"/>
              </a:spcBef>
              <a:buSzTx/>
              <a:buNone/>
              <a:defRPr sz="25000" b="1" spc="-250"/>
            </a:lvl5pPr>
          </a:lstStyle>
          <a:p>
            <a:r>
              <a:t>100%</a:t>
            </a:r>
          </a:p>
          <a:p>
            <a:pPr lvl="1"/>
            <a:endParaRPr/>
          </a:p>
          <a:p>
            <a:pPr lvl="2"/>
            <a:endParaRPr/>
          </a:p>
          <a:p>
            <a:pPr lvl="3"/>
            <a:endParaRPr/>
          </a:p>
          <a:p>
            <a:pPr lvl="4"/>
            <a:endParaRPr/>
          </a:p>
        </p:txBody>
      </p:sp>
      <p:sp>
        <p:nvSpPr>
          <p:cNvPr id="107" name="Informações do fato"/>
          <p:cNvSpPr txBox="1">
            <a:spLocks noGrp="1"/>
          </p:cNvSpPr>
          <p:nvPr>
            <p:ph type="body" sz="quarter" idx="21" hasCustomPrompt="1"/>
          </p:nvPr>
        </p:nvSpPr>
        <p:spPr>
          <a:xfrm>
            <a:off x="1206500" y="8262180"/>
            <a:ext cx="21971000" cy="934780"/>
          </a:xfrm>
          <a:prstGeom prst="rect">
            <a:avLst/>
          </a:prstGeom>
        </p:spPr>
        <p:txBody>
          <a:bodyPr lIns="45718" tIns="45718" rIns="45718" bIns="45718" numCol="1" spcCol="38100"/>
          <a:lstStyle>
            <a:lvl1pPr marL="0" indent="0" algn="ctr" defTabSz="825500">
              <a:lnSpc>
                <a:spcPct val="100000"/>
              </a:lnSpc>
              <a:spcBef>
                <a:spcPts val="0"/>
              </a:spcBef>
              <a:buSzTx/>
              <a:buNone/>
              <a:defRPr sz="5500" b="1"/>
            </a:lvl1pPr>
          </a:lstStyle>
          <a:p>
            <a:r>
              <a:t>Informações do fato</a:t>
            </a:r>
          </a:p>
        </p:txBody>
      </p:sp>
      <p:sp>
        <p:nvSpPr>
          <p:cNvPr id="108" name="Número do Slide"/>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Citação">
    <p:spTree>
      <p:nvGrpSpPr>
        <p:cNvPr id="1" name=""/>
        <p:cNvGrpSpPr/>
        <p:nvPr/>
      </p:nvGrpSpPr>
      <p:grpSpPr>
        <a:xfrm>
          <a:off x="0" y="0"/>
          <a:ext cx="0" cy="0"/>
          <a:chOff x="0" y="0"/>
          <a:chExt cx="0" cy="0"/>
        </a:xfrm>
      </p:grpSpPr>
      <p:sp>
        <p:nvSpPr>
          <p:cNvPr id="115" name="Nível de Corpo Um…"/>
          <p:cNvSpPr txBox="1">
            <a:spLocks noGrp="1"/>
          </p:cNvSpPr>
          <p:nvPr>
            <p:ph type="body" sz="quarter" idx="1" hasCustomPrompt="1"/>
          </p:nvPr>
        </p:nvSpPr>
        <p:spPr>
          <a:xfrm>
            <a:off x="2430024" y="10675453"/>
            <a:ext cx="20200054" cy="636980"/>
          </a:xfrm>
          <a:prstGeom prst="rect">
            <a:avLst/>
          </a:prstGeom>
        </p:spPr>
        <p:txBody>
          <a:bodyPr lIns="45718" tIns="45718" rIns="45718" bIns="45718" numCol="1" spcCol="38100"/>
          <a:lstStyle>
            <a:lvl1pPr marL="0" indent="0" defTabSz="825500">
              <a:lnSpc>
                <a:spcPct val="100000"/>
              </a:lnSpc>
              <a:spcBef>
                <a:spcPts val="0"/>
              </a:spcBef>
              <a:buSzTx/>
              <a:buNone/>
              <a:defRPr sz="3600" b="1"/>
            </a:lvl1pPr>
            <a:lvl2pPr marL="1066800" indent="-457200" defTabSz="825500">
              <a:lnSpc>
                <a:spcPct val="100000"/>
              </a:lnSpc>
              <a:spcBef>
                <a:spcPts val="0"/>
              </a:spcBef>
              <a:defRPr sz="3600" b="1"/>
            </a:lvl2pPr>
            <a:lvl3pPr marL="1676400" indent="-457200" defTabSz="825500">
              <a:lnSpc>
                <a:spcPct val="100000"/>
              </a:lnSpc>
              <a:spcBef>
                <a:spcPts val="0"/>
              </a:spcBef>
              <a:defRPr sz="3600" b="1"/>
            </a:lvl3pPr>
            <a:lvl4pPr marL="2286000" indent="-457200" defTabSz="825500">
              <a:lnSpc>
                <a:spcPct val="100000"/>
              </a:lnSpc>
              <a:spcBef>
                <a:spcPts val="0"/>
              </a:spcBef>
              <a:defRPr sz="3600" b="1"/>
            </a:lvl4pPr>
            <a:lvl5pPr marL="2895600" indent="-457200" defTabSz="825500">
              <a:lnSpc>
                <a:spcPct val="100000"/>
              </a:lnSpc>
              <a:spcBef>
                <a:spcPts val="0"/>
              </a:spcBef>
              <a:defRPr sz="3600" b="1"/>
            </a:lvl5pPr>
          </a:lstStyle>
          <a:p>
            <a:r>
              <a:t>Atribuição</a:t>
            </a:r>
          </a:p>
          <a:p>
            <a:pPr lvl="1"/>
            <a:endParaRPr/>
          </a:p>
          <a:p>
            <a:pPr lvl="2"/>
            <a:endParaRPr/>
          </a:p>
          <a:p>
            <a:pPr lvl="3"/>
            <a:endParaRPr/>
          </a:p>
          <a:p>
            <a:pPr lvl="4"/>
            <a:endParaRPr/>
          </a:p>
        </p:txBody>
      </p:sp>
      <p:sp>
        <p:nvSpPr>
          <p:cNvPr id="116" name="Nível de Corpo Um…"/>
          <p:cNvSpPr txBox="1">
            <a:spLocks noGrp="1"/>
          </p:cNvSpPr>
          <p:nvPr>
            <p:ph type="body" sz="half" idx="21" hasCustomPrompt="1"/>
          </p:nvPr>
        </p:nvSpPr>
        <p:spPr>
          <a:xfrm>
            <a:off x="1753923" y="4939860"/>
            <a:ext cx="20876154" cy="3836281"/>
          </a:xfrm>
          <a:prstGeom prst="rect">
            <a:avLst/>
          </a:prstGeom>
        </p:spPr>
        <p:txBody>
          <a:bodyPr numCol="1" spcCol="38100"/>
          <a:lstStyle>
            <a:lvl1pPr marL="469900" indent="-300876">
              <a:spcBef>
                <a:spcPts val="0"/>
              </a:spcBef>
              <a:buSzTx/>
              <a:buNone/>
              <a:defRPr sz="8500" spc="-200">
                <a:latin typeface="Helvetica Neue Medium"/>
                <a:ea typeface="Helvetica Neue Medium"/>
                <a:cs typeface="Helvetica Neue Medium"/>
                <a:sym typeface="Helvetica Neue Medium"/>
              </a:defRPr>
            </a:lvl1pPr>
          </a:lstStyle>
          <a:p>
            <a:r>
              <a:t>“Citação Notável”</a:t>
            </a:r>
          </a:p>
        </p:txBody>
      </p:sp>
      <p:sp>
        <p:nvSpPr>
          <p:cNvPr id="117" name="Número do Slide"/>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rês Fotos">
    <p:spTree>
      <p:nvGrpSpPr>
        <p:cNvPr id="1" name=""/>
        <p:cNvGrpSpPr/>
        <p:nvPr/>
      </p:nvGrpSpPr>
      <p:grpSpPr>
        <a:xfrm>
          <a:off x="0" y="0"/>
          <a:ext cx="0" cy="0"/>
          <a:chOff x="0" y="0"/>
          <a:chExt cx="0" cy="0"/>
        </a:xfrm>
      </p:grpSpPr>
      <p:sp>
        <p:nvSpPr>
          <p:cNvPr id="124" name="Tigela de salada com arroz frito, ovos cozidos e hashis"/>
          <p:cNvSpPr>
            <a:spLocks noGrp="1"/>
          </p:cNvSpPr>
          <p:nvPr>
            <p:ph type="pic" sz="quarter" idx="21"/>
          </p:nvPr>
        </p:nvSpPr>
        <p:spPr>
          <a:xfrm>
            <a:off x="15760700" y="1016000"/>
            <a:ext cx="7439099" cy="5949678"/>
          </a:xfrm>
          <a:prstGeom prst="rect">
            <a:avLst/>
          </a:prstGeom>
        </p:spPr>
        <p:txBody>
          <a:bodyPr lIns="91439" tIns="45719" rIns="91439" bIns="45719" numCol="1" spcCol="38100">
            <a:noAutofit/>
          </a:bodyPr>
          <a:lstStyle/>
          <a:p>
            <a:endParaRPr/>
          </a:p>
        </p:txBody>
      </p:sp>
      <p:sp>
        <p:nvSpPr>
          <p:cNvPr id="125" name="Tigelas com bolinhos de salmão, salada e hummus "/>
          <p:cNvSpPr>
            <a:spLocks noGrp="1"/>
          </p:cNvSpPr>
          <p:nvPr>
            <p:ph type="pic" sz="half" idx="22"/>
          </p:nvPr>
        </p:nvSpPr>
        <p:spPr>
          <a:xfrm>
            <a:off x="13500100" y="3978275"/>
            <a:ext cx="10439400" cy="12150181"/>
          </a:xfrm>
          <a:prstGeom prst="rect">
            <a:avLst/>
          </a:prstGeom>
        </p:spPr>
        <p:txBody>
          <a:bodyPr lIns="91439" tIns="45719" rIns="91439" bIns="45719" numCol="1" spcCol="38100">
            <a:noAutofit/>
          </a:bodyPr>
          <a:lstStyle/>
          <a:p>
            <a:endParaRPr/>
          </a:p>
        </p:txBody>
      </p:sp>
      <p:sp>
        <p:nvSpPr>
          <p:cNvPr id="126" name="Tigela de massa pappardelle com creme de ervas, avelãs assadas e queijo parmesão ralado"/>
          <p:cNvSpPr>
            <a:spLocks noGrp="1"/>
          </p:cNvSpPr>
          <p:nvPr>
            <p:ph type="pic" idx="23"/>
          </p:nvPr>
        </p:nvSpPr>
        <p:spPr>
          <a:xfrm>
            <a:off x="-139700" y="495300"/>
            <a:ext cx="16611600" cy="12458700"/>
          </a:xfrm>
          <a:prstGeom prst="rect">
            <a:avLst/>
          </a:prstGeom>
        </p:spPr>
        <p:txBody>
          <a:bodyPr lIns="91439" tIns="45719" rIns="91439" bIns="45719" numCol="1" spcCol="38100">
            <a:noAutofit/>
          </a:bodyPr>
          <a:lstStyle/>
          <a:p>
            <a:endParaRPr/>
          </a:p>
        </p:txBody>
      </p:sp>
      <p:sp>
        <p:nvSpPr>
          <p:cNvPr id="127" name="Número do Slide"/>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Foto">
    <p:spTree>
      <p:nvGrpSpPr>
        <p:cNvPr id="1" name=""/>
        <p:cNvGrpSpPr/>
        <p:nvPr/>
      </p:nvGrpSpPr>
      <p:grpSpPr>
        <a:xfrm>
          <a:off x="0" y="0"/>
          <a:ext cx="0" cy="0"/>
          <a:chOff x="0" y="0"/>
          <a:chExt cx="0" cy="0"/>
        </a:xfrm>
      </p:grpSpPr>
      <p:sp>
        <p:nvSpPr>
          <p:cNvPr id="134" name="tigela de salada com arroz frito, ovos cozidos e hashis"/>
          <p:cNvSpPr>
            <a:spLocks noGrp="1"/>
          </p:cNvSpPr>
          <p:nvPr>
            <p:ph type="pic" idx="21"/>
          </p:nvPr>
        </p:nvSpPr>
        <p:spPr>
          <a:xfrm>
            <a:off x="-1333500" y="-5524500"/>
            <a:ext cx="27051000" cy="21640800"/>
          </a:xfrm>
          <a:prstGeom prst="rect">
            <a:avLst/>
          </a:prstGeom>
        </p:spPr>
        <p:txBody>
          <a:bodyPr lIns="91439" tIns="45719" rIns="91439" bIns="45719" numCol="1" spcCol="38100">
            <a:noAutofit/>
          </a:bodyPr>
          <a:lstStyle/>
          <a:p>
            <a:endParaRPr/>
          </a:p>
        </p:txBody>
      </p:sp>
      <p:sp>
        <p:nvSpPr>
          <p:cNvPr id="135" name="Número do Slide"/>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‹nº›</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Em Branco">
    <p:spTree>
      <p:nvGrpSpPr>
        <p:cNvPr id="1" name=""/>
        <p:cNvGrpSpPr/>
        <p:nvPr/>
      </p:nvGrpSpPr>
      <p:grpSpPr>
        <a:xfrm>
          <a:off x="0" y="0"/>
          <a:ext cx="0" cy="0"/>
          <a:chOff x="0" y="0"/>
          <a:chExt cx="0" cy="0"/>
        </a:xfrm>
      </p:grpSpPr>
      <p:sp>
        <p:nvSpPr>
          <p:cNvPr id="142" name="Número do Slide"/>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ítulo e Foto">
    <p:spTree>
      <p:nvGrpSpPr>
        <p:cNvPr id="1" name=""/>
        <p:cNvGrpSpPr/>
        <p:nvPr/>
      </p:nvGrpSpPr>
      <p:grpSpPr>
        <a:xfrm>
          <a:off x="0" y="0"/>
          <a:ext cx="0" cy="0"/>
          <a:chOff x="0" y="0"/>
          <a:chExt cx="0" cy="0"/>
        </a:xfrm>
      </p:grpSpPr>
      <p:sp>
        <p:nvSpPr>
          <p:cNvPr id="21" name="Abacates e limões"/>
          <p:cNvSpPr>
            <a:spLocks noGrp="1"/>
          </p:cNvSpPr>
          <p:nvPr>
            <p:ph type="pic" idx="21"/>
          </p:nvPr>
        </p:nvSpPr>
        <p:spPr>
          <a:xfrm>
            <a:off x="-1155700" y="-1295400"/>
            <a:ext cx="26746200" cy="16018933"/>
          </a:xfrm>
          <a:prstGeom prst="rect">
            <a:avLst/>
          </a:prstGeom>
        </p:spPr>
        <p:txBody>
          <a:bodyPr lIns="91439" tIns="45719" rIns="91439" bIns="45719" numCol="1" spcCol="38100">
            <a:noAutofit/>
          </a:bodyPr>
          <a:lstStyle/>
          <a:p>
            <a:endParaRPr/>
          </a:p>
        </p:txBody>
      </p:sp>
      <p:sp>
        <p:nvSpPr>
          <p:cNvPr id="22" name="Título da Apresentação"/>
          <p:cNvSpPr txBox="1">
            <a:spLocks noGrp="1"/>
          </p:cNvSpPr>
          <p:nvPr>
            <p:ph type="title" hasCustomPrompt="1"/>
          </p:nvPr>
        </p:nvSpPr>
        <p:spPr>
          <a:xfrm>
            <a:off x="1206500" y="7124700"/>
            <a:ext cx="21971000" cy="4648200"/>
          </a:xfrm>
          <a:prstGeom prst="rect">
            <a:avLst/>
          </a:prstGeom>
        </p:spPr>
        <p:txBody>
          <a:bodyPr anchor="b"/>
          <a:lstStyle>
            <a:lvl1pPr>
              <a:defRPr sz="11600" spc="-232"/>
            </a:lvl1pPr>
          </a:lstStyle>
          <a:p>
            <a:r>
              <a:t>Título da Apresentação</a:t>
            </a:r>
          </a:p>
        </p:txBody>
      </p:sp>
      <p:sp>
        <p:nvSpPr>
          <p:cNvPr id="23" name="Nível de Corpo Um…"/>
          <p:cNvSpPr txBox="1">
            <a:spLocks noGrp="1"/>
          </p:cNvSpPr>
          <p:nvPr>
            <p:ph type="body" sz="quarter" idx="1" hasCustomPrompt="1"/>
          </p:nvPr>
        </p:nvSpPr>
        <p:spPr>
          <a:xfrm>
            <a:off x="1207690" y="1106137"/>
            <a:ext cx="21968621" cy="636980"/>
          </a:xfrm>
          <a:prstGeom prst="rect">
            <a:avLst/>
          </a:prstGeom>
        </p:spPr>
        <p:txBody>
          <a:bodyPr lIns="45718" tIns="45718" rIns="45718" bIns="45718" numCol="1" spcCol="38100"/>
          <a:lstStyle>
            <a:lvl1pPr marL="0" indent="0" defTabSz="825500">
              <a:lnSpc>
                <a:spcPct val="100000"/>
              </a:lnSpc>
              <a:spcBef>
                <a:spcPts val="0"/>
              </a:spcBef>
              <a:buSzTx/>
              <a:buNone/>
              <a:defRPr sz="3600" b="1"/>
            </a:lvl1pPr>
            <a:lvl2pPr marL="1066800" indent="-457200" defTabSz="825500">
              <a:lnSpc>
                <a:spcPct val="100000"/>
              </a:lnSpc>
              <a:spcBef>
                <a:spcPts val="0"/>
              </a:spcBef>
              <a:defRPr sz="3600" b="1"/>
            </a:lvl2pPr>
            <a:lvl3pPr marL="1676400" indent="-457200" defTabSz="825500">
              <a:lnSpc>
                <a:spcPct val="100000"/>
              </a:lnSpc>
              <a:spcBef>
                <a:spcPts val="0"/>
              </a:spcBef>
              <a:defRPr sz="3600" b="1"/>
            </a:lvl3pPr>
            <a:lvl4pPr marL="2286000" indent="-457200" defTabSz="825500">
              <a:lnSpc>
                <a:spcPct val="100000"/>
              </a:lnSpc>
              <a:spcBef>
                <a:spcPts val="0"/>
              </a:spcBef>
              <a:defRPr sz="3600" b="1"/>
            </a:lvl4pPr>
            <a:lvl5pPr marL="2895600" indent="-457200" defTabSz="825500">
              <a:lnSpc>
                <a:spcPct val="100000"/>
              </a:lnSpc>
              <a:spcBef>
                <a:spcPts val="0"/>
              </a:spcBef>
              <a:defRPr sz="3600" b="1"/>
            </a:lvl5pPr>
          </a:lstStyle>
          <a:p>
            <a:r>
              <a:t>Autoria e Data</a:t>
            </a:r>
          </a:p>
          <a:p>
            <a:pPr lvl="1"/>
            <a:endParaRPr/>
          </a:p>
          <a:p>
            <a:pPr lvl="2"/>
            <a:endParaRPr/>
          </a:p>
          <a:p>
            <a:pPr lvl="3"/>
            <a:endParaRPr/>
          </a:p>
          <a:p>
            <a:pPr lvl="4"/>
            <a:endParaRPr/>
          </a:p>
        </p:txBody>
      </p:sp>
      <p:sp>
        <p:nvSpPr>
          <p:cNvPr id="24" name="Nível de Corpo Um…"/>
          <p:cNvSpPr txBox="1">
            <a:spLocks noGrp="1"/>
          </p:cNvSpPr>
          <p:nvPr>
            <p:ph type="body" sz="quarter" idx="22" hasCustomPrompt="1"/>
          </p:nvPr>
        </p:nvSpPr>
        <p:spPr>
          <a:xfrm>
            <a:off x="1206500" y="11609909"/>
            <a:ext cx="21971000" cy="1116953"/>
          </a:xfrm>
          <a:prstGeom prst="rect">
            <a:avLst/>
          </a:prstGeom>
        </p:spPr>
        <p:txBody>
          <a:bodyPr numCol="1" spcCol="38100"/>
          <a:lstStyle>
            <a:lvl1pPr marL="0" indent="0" defTabSz="825500">
              <a:lnSpc>
                <a:spcPct val="100000"/>
              </a:lnSpc>
              <a:spcBef>
                <a:spcPts val="0"/>
              </a:spcBef>
              <a:buSzTx/>
              <a:buNone/>
              <a:defRPr sz="5500" b="1"/>
            </a:lvl1pPr>
          </a:lstStyle>
          <a:p>
            <a:r>
              <a:t>Subtítulo da Apresentação</a:t>
            </a:r>
          </a:p>
        </p:txBody>
      </p:sp>
      <p:sp>
        <p:nvSpPr>
          <p:cNvPr id="25" name="Número do Slide"/>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ítulo e Foto Alternativa">
    <p:spTree>
      <p:nvGrpSpPr>
        <p:cNvPr id="1" name=""/>
        <p:cNvGrpSpPr/>
        <p:nvPr/>
      </p:nvGrpSpPr>
      <p:grpSpPr>
        <a:xfrm>
          <a:off x="0" y="0"/>
          <a:ext cx="0" cy="0"/>
          <a:chOff x="0" y="0"/>
          <a:chExt cx="0" cy="0"/>
        </a:xfrm>
      </p:grpSpPr>
      <p:sp>
        <p:nvSpPr>
          <p:cNvPr id="32" name="Tigelas com bolinhos de salmão, salada e hummus"/>
          <p:cNvSpPr>
            <a:spLocks noGrp="1"/>
          </p:cNvSpPr>
          <p:nvPr>
            <p:ph type="pic" idx="21"/>
          </p:nvPr>
        </p:nvSpPr>
        <p:spPr>
          <a:xfrm>
            <a:off x="10972800" y="-203200"/>
            <a:ext cx="12144837" cy="14135100"/>
          </a:xfrm>
          <a:prstGeom prst="rect">
            <a:avLst/>
          </a:prstGeom>
        </p:spPr>
        <p:txBody>
          <a:bodyPr lIns="91439" tIns="45719" rIns="91439" bIns="45719" numCol="1" spcCol="38100">
            <a:noAutofit/>
          </a:bodyPr>
          <a:lstStyle/>
          <a:p>
            <a:endParaRPr/>
          </a:p>
        </p:txBody>
      </p:sp>
      <p:sp>
        <p:nvSpPr>
          <p:cNvPr id="33" name="Título do Slide"/>
          <p:cNvSpPr txBox="1">
            <a:spLocks noGrp="1"/>
          </p:cNvSpPr>
          <p:nvPr>
            <p:ph type="title" hasCustomPrompt="1"/>
          </p:nvPr>
        </p:nvSpPr>
        <p:spPr>
          <a:xfrm>
            <a:off x="1206500" y="1270000"/>
            <a:ext cx="9779000" cy="5882274"/>
          </a:xfrm>
          <a:prstGeom prst="rect">
            <a:avLst/>
          </a:prstGeom>
        </p:spPr>
        <p:txBody>
          <a:bodyPr anchor="b"/>
          <a:lstStyle/>
          <a:p>
            <a:r>
              <a:t>Título do Slide</a:t>
            </a:r>
          </a:p>
        </p:txBody>
      </p:sp>
      <p:sp>
        <p:nvSpPr>
          <p:cNvPr id="34" name="Nível de Corpo Um…"/>
          <p:cNvSpPr txBox="1">
            <a:spLocks noGrp="1"/>
          </p:cNvSpPr>
          <p:nvPr>
            <p:ph type="body" sz="quarter" idx="1" hasCustomPrompt="1"/>
          </p:nvPr>
        </p:nvSpPr>
        <p:spPr>
          <a:xfrm>
            <a:off x="1206500" y="7060576"/>
            <a:ext cx="9779000" cy="5385424"/>
          </a:xfrm>
          <a:prstGeom prst="rect">
            <a:avLst/>
          </a:prstGeom>
        </p:spPr>
        <p:txBody>
          <a:bodyPr numCol="1" spcCol="38100"/>
          <a:lstStyle>
            <a:lvl1pPr marL="0" indent="0" defTabSz="825500">
              <a:lnSpc>
                <a:spcPct val="100000"/>
              </a:lnSpc>
              <a:spcBef>
                <a:spcPts val="0"/>
              </a:spcBef>
              <a:buSzTx/>
              <a:buNone/>
              <a:defRPr sz="5500" b="1"/>
            </a:lvl1pPr>
            <a:lvl2pPr marL="0" indent="0" defTabSz="825500">
              <a:lnSpc>
                <a:spcPct val="100000"/>
              </a:lnSpc>
              <a:spcBef>
                <a:spcPts val="0"/>
              </a:spcBef>
              <a:buSzTx/>
              <a:buNone/>
              <a:defRPr sz="5500" b="1"/>
            </a:lvl2pPr>
            <a:lvl3pPr marL="0" indent="0" defTabSz="825500">
              <a:lnSpc>
                <a:spcPct val="100000"/>
              </a:lnSpc>
              <a:spcBef>
                <a:spcPts val="0"/>
              </a:spcBef>
              <a:buSzTx/>
              <a:buNone/>
              <a:defRPr sz="5500" b="1"/>
            </a:lvl3pPr>
            <a:lvl4pPr marL="0" indent="0" defTabSz="825500">
              <a:lnSpc>
                <a:spcPct val="100000"/>
              </a:lnSpc>
              <a:spcBef>
                <a:spcPts val="0"/>
              </a:spcBef>
              <a:buSzTx/>
              <a:buNone/>
              <a:defRPr sz="5500" b="1"/>
            </a:lvl4pPr>
            <a:lvl5pPr marL="0" indent="0" defTabSz="825500">
              <a:lnSpc>
                <a:spcPct val="100000"/>
              </a:lnSpc>
              <a:spcBef>
                <a:spcPts val="0"/>
              </a:spcBef>
              <a:buSzTx/>
              <a:buNone/>
              <a:defRPr sz="5500" b="1"/>
            </a:lvl5pPr>
          </a:lstStyle>
          <a:p>
            <a:r>
              <a:t>Subtítulo do Slide</a:t>
            </a:r>
          </a:p>
          <a:p>
            <a:pPr lvl="1"/>
            <a:endParaRPr/>
          </a:p>
          <a:p>
            <a:pPr lvl="2"/>
            <a:endParaRPr/>
          </a:p>
          <a:p>
            <a:pPr lvl="3"/>
            <a:endParaRPr/>
          </a:p>
          <a:p>
            <a:pPr lvl="4"/>
            <a:endParaRPr/>
          </a:p>
        </p:txBody>
      </p:sp>
      <p:sp>
        <p:nvSpPr>
          <p:cNvPr id="35" name="Número do Slide"/>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ítulo e Marcadores">
    <p:spTree>
      <p:nvGrpSpPr>
        <p:cNvPr id="1" name=""/>
        <p:cNvGrpSpPr/>
        <p:nvPr/>
      </p:nvGrpSpPr>
      <p:grpSpPr>
        <a:xfrm>
          <a:off x="0" y="0"/>
          <a:ext cx="0" cy="0"/>
          <a:chOff x="0" y="0"/>
          <a:chExt cx="0" cy="0"/>
        </a:xfrm>
      </p:grpSpPr>
      <p:sp>
        <p:nvSpPr>
          <p:cNvPr id="42" name="Título do Slide"/>
          <p:cNvSpPr txBox="1">
            <a:spLocks noGrp="1"/>
          </p:cNvSpPr>
          <p:nvPr>
            <p:ph type="title" hasCustomPrompt="1"/>
          </p:nvPr>
        </p:nvSpPr>
        <p:spPr>
          <a:xfrm>
            <a:off x="1206500" y="1079500"/>
            <a:ext cx="21971000" cy="1433164"/>
          </a:xfrm>
          <a:prstGeom prst="rect">
            <a:avLst/>
          </a:prstGeom>
        </p:spPr>
        <p:txBody>
          <a:bodyPr/>
          <a:lstStyle/>
          <a:p>
            <a:r>
              <a:t>Título do Slide</a:t>
            </a:r>
          </a:p>
        </p:txBody>
      </p:sp>
      <p:sp>
        <p:nvSpPr>
          <p:cNvPr id="43" name="Nível de Corpo Um…"/>
          <p:cNvSpPr txBox="1">
            <a:spLocks noGrp="1"/>
          </p:cNvSpPr>
          <p:nvPr>
            <p:ph type="body" sz="quarter" idx="1" hasCustomPrompt="1"/>
          </p:nvPr>
        </p:nvSpPr>
        <p:spPr>
          <a:xfrm>
            <a:off x="1206500" y="2372961"/>
            <a:ext cx="21971000" cy="934781"/>
          </a:xfrm>
          <a:prstGeom prst="rect">
            <a:avLst/>
          </a:prstGeom>
        </p:spPr>
        <p:txBody>
          <a:bodyPr lIns="45718" tIns="45718" rIns="45718" bIns="45718" numCol="1" spcCol="38100"/>
          <a:lstStyle>
            <a:lvl1pPr marL="0" indent="0" defTabSz="825500">
              <a:lnSpc>
                <a:spcPct val="100000"/>
              </a:lnSpc>
              <a:spcBef>
                <a:spcPts val="0"/>
              </a:spcBef>
              <a:buSzTx/>
              <a:buNone/>
              <a:defRPr sz="5500" b="1"/>
            </a:lvl1pPr>
            <a:lvl2pPr marL="1308100" indent="-698500" defTabSz="825500">
              <a:lnSpc>
                <a:spcPct val="100000"/>
              </a:lnSpc>
              <a:spcBef>
                <a:spcPts val="0"/>
              </a:spcBef>
              <a:defRPr sz="5500" b="1"/>
            </a:lvl2pPr>
            <a:lvl3pPr marL="1917700" indent="-698500" defTabSz="825500">
              <a:lnSpc>
                <a:spcPct val="100000"/>
              </a:lnSpc>
              <a:spcBef>
                <a:spcPts val="0"/>
              </a:spcBef>
              <a:defRPr sz="5500" b="1"/>
            </a:lvl3pPr>
            <a:lvl4pPr marL="2527300" indent="-698500" defTabSz="825500">
              <a:lnSpc>
                <a:spcPct val="100000"/>
              </a:lnSpc>
              <a:spcBef>
                <a:spcPts val="0"/>
              </a:spcBef>
              <a:defRPr sz="5500" b="1"/>
            </a:lvl4pPr>
            <a:lvl5pPr marL="3136900" indent="-698500" defTabSz="825500">
              <a:lnSpc>
                <a:spcPct val="100000"/>
              </a:lnSpc>
              <a:spcBef>
                <a:spcPts val="0"/>
              </a:spcBef>
              <a:defRPr sz="5500" b="1"/>
            </a:lvl5pPr>
          </a:lstStyle>
          <a:p>
            <a:r>
              <a:t>Subtítulo do Slide</a:t>
            </a:r>
          </a:p>
          <a:p>
            <a:pPr lvl="1"/>
            <a:endParaRPr/>
          </a:p>
          <a:p>
            <a:pPr lvl="2"/>
            <a:endParaRPr/>
          </a:p>
          <a:p>
            <a:pPr lvl="3"/>
            <a:endParaRPr/>
          </a:p>
          <a:p>
            <a:pPr lvl="4"/>
            <a:endParaRPr/>
          </a:p>
        </p:txBody>
      </p:sp>
      <p:sp>
        <p:nvSpPr>
          <p:cNvPr id="44" name="Nível de Corpo Um…"/>
          <p:cNvSpPr txBox="1">
            <a:spLocks noGrp="1"/>
          </p:cNvSpPr>
          <p:nvPr>
            <p:ph type="body" idx="21" hasCustomPrompt="1"/>
          </p:nvPr>
        </p:nvSpPr>
        <p:spPr>
          <a:prstGeom prst="rect">
            <a:avLst/>
          </a:prstGeom>
        </p:spPr>
        <p:txBody>
          <a:bodyPr numCol="1" spcCol="38100"/>
          <a:lstStyle/>
          <a:p>
            <a:r>
              <a:t>Texto com marcadores do slide</a:t>
            </a:r>
          </a:p>
        </p:txBody>
      </p:sp>
      <p:sp>
        <p:nvSpPr>
          <p:cNvPr id="45" name="Número do Slide"/>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Marcadores">
    <p:spTree>
      <p:nvGrpSpPr>
        <p:cNvPr id="1" name=""/>
        <p:cNvGrpSpPr/>
        <p:nvPr/>
      </p:nvGrpSpPr>
      <p:grpSpPr>
        <a:xfrm>
          <a:off x="0" y="0"/>
          <a:ext cx="0" cy="0"/>
          <a:chOff x="0" y="0"/>
          <a:chExt cx="0" cy="0"/>
        </a:xfrm>
      </p:grpSpPr>
      <p:sp>
        <p:nvSpPr>
          <p:cNvPr id="52" name="Nível de Corpo Um…"/>
          <p:cNvSpPr txBox="1">
            <a:spLocks noGrp="1"/>
          </p:cNvSpPr>
          <p:nvPr>
            <p:ph type="body" idx="1" hasCustomPrompt="1"/>
          </p:nvPr>
        </p:nvSpPr>
        <p:spPr>
          <a:prstGeom prst="rect">
            <a:avLst/>
          </a:prstGeom>
        </p:spPr>
        <p:txBody>
          <a:bodyPr/>
          <a:lstStyle/>
          <a:p>
            <a:r>
              <a:t>Texto com marcadores do slide</a:t>
            </a:r>
          </a:p>
          <a:p>
            <a:pPr lvl="1"/>
            <a:endParaRPr/>
          </a:p>
          <a:p>
            <a:pPr lvl="2"/>
            <a:endParaRPr/>
          </a:p>
          <a:p>
            <a:pPr lvl="3"/>
            <a:endParaRPr/>
          </a:p>
          <a:p>
            <a:pPr lvl="4"/>
            <a:endParaRPr/>
          </a:p>
        </p:txBody>
      </p:sp>
      <p:sp>
        <p:nvSpPr>
          <p:cNvPr id="53" name="Número do Slide"/>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ítulo, Marcadores e Foto">
    <p:spTree>
      <p:nvGrpSpPr>
        <p:cNvPr id="1" name=""/>
        <p:cNvGrpSpPr/>
        <p:nvPr/>
      </p:nvGrpSpPr>
      <p:grpSpPr>
        <a:xfrm>
          <a:off x="0" y="0"/>
          <a:ext cx="0" cy="0"/>
          <a:chOff x="0" y="0"/>
          <a:chExt cx="0" cy="0"/>
        </a:xfrm>
      </p:grpSpPr>
      <p:sp>
        <p:nvSpPr>
          <p:cNvPr id="60" name="Nível de Corpo Um…"/>
          <p:cNvSpPr txBox="1">
            <a:spLocks noGrp="1"/>
          </p:cNvSpPr>
          <p:nvPr>
            <p:ph type="body" sz="quarter" idx="1" hasCustomPrompt="1"/>
          </p:nvPr>
        </p:nvSpPr>
        <p:spPr>
          <a:xfrm>
            <a:off x="1206500" y="2372961"/>
            <a:ext cx="9779000" cy="934781"/>
          </a:xfrm>
          <a:prstGeom prst="rect">
            <a:avLst/>
          </a:prstGeom>
        </p:spPr>
        <p:txBody>
          <a:bodyPr lIns="45718" tIns="45718" rIns="45718" bIns="45718" numCol="1" spcCol="38100"/>
          <a:lstStyle>
            <a:lvl1pPr marL="0" indent="0" defTabSz="825500">
              <a:lnSpc>
                <a:spcPct val="100000"/>
              </a:lnSpc>
              <a:spcBef>
                <a:spcPts val="0"/>
              </a:spcBef>
              <a:buSzTx/>
              <a:buNone/>
              <a:defRPr sz="5500" b="1"/>
            </a:lvl1pPr>
            <a:lvl2pPr marL="1308100" indent="-698500" defTabSz="825500">
              <a:lnSpc>
                <a:spcPct val="100000"/>
              </a:lnSpc>
              <a:spcBef>
                <a:spcPts val="0"/>
              </a:spcBef>
              <a:defRPr sz="5500" b="1"/>
            </a:lvl2pPr>
            <a:lvl3pPr marL="1917700" indent="-698500" defTabSz="825500">
              <a:lnSpc>
                <a:spcPct val="100000"/>
              </a:lnSpc>
              <a:spcBef>
                <a:spcPts val="0"/>
              </a:spcBef>
              <a:defRPr sz="5500" b="1"/>
            </a:lvl3pPr>
            <a:lvl4pPr marL="2527300" indent="-698500" defTabSz="825500">
              <a:lnSpc>
                <a:spcPct val="100000"/>
              </a:lnSpc>
              <a:spcBef>
                <a:spcPts val="0"/>
              </a:spcBef>
              <a:defRPr sz="5500" b="1"/>
            </a:lvl4pPr>
            <a:lvl5pPr marL="3136900" indent="-698500" defTabSz="825500">
              <a:lnSpc>
                <a:spcPct val="100000"/>
              </a:lnSpc>
              <a:spcBef>
                <a:spcPts val="0"/>
              </a:spcBef>
              <a:defRPr sz="5500" b="1"/>
            </a:lvl5pPr>
          </a:lstStyle>
          <a:p>
            <a:r>
              <a:t>Subtítulo do Slide</a:t>
            </a:r>
          </a:p>
          <a:p>
            <a:pPr lvl="1"/>
            <a:endParaRPr/>
          </a:p>
          <a:p>
            <a:pPr lvl="2"/>
            <a:endParaRPr/>
          </a:p>
          <a:p>
            <a:pPr lvl="3"/>
            <a:endParaRPr/>
          </a:p>
          <a:p>
            <a:pPr lvl="4"/>
            <a:endParaRPr/>
          </a:p>
        </p:txBody>
      </p:sp>
      <p:sp>
        <p:nvSpPr>
          <p:cNvPr id="61" name="Nível de Corpo Um…"/>
          <p:cNvSpPr txBox="1">
            <a:spLocks noGrp="1"/>
          </p:cNvSpPr>
          <p:nvPr>
            <p:ph type="body" sz="half" idx="21" hasCustomPrompt="1"/>
          </p:nvPr>
        </p:nvSpPr>
        <p:spPr>
          <a:xfrm>
            <a:off x="1206500" y="4248503"/>
            <a:ext cx="9779000" cy="8256631"/>
          </a:xfrm>
          <a:prstGeom prst="rect">
            <a:avLst/>
          </a:prstGeom>
        </p:spPr>
        <p:txBody>
          <a:bodyPr numCol="1" spcCol="38100"/>
          <a:lstStyle/>
          <a:p>
            <a:r>
              <a:t>Texto com marcadores do slide</a:t>
            </a:r>
          </a:p>
        </p:txBody>
      </p:sp>
      <p:sp>
        <p:nvSpPr>
          <p:cNvPr id="62" name="Tigela de massa pappardelle com creme de ervas, avelãs assadas e queijo parmesão ralado"/>
          <p:cNvSpPr>
            <a:spLocks noGrp="1"/>
          </p:cNvSpPr>
          <p:nvPr>
            <p:ph type="pic" idx="22"/>
          </p:nvPr>
        </p:nvSpPr>
        <p:spPr>
          <a:xfrm>
            <a:off x="12192000" y="-407266"/>
            <a:ext cx="10916874" cy="14555833"/>
          </a:xfrm>
          <a:prstGeom prst="rect">
            <a:avLst/>
          </a:prstGeom>
        </p:spPr>
        <p:txBody>
          <a:bodyPr lIns="91439" tIns="45719" rIns="91439" bIns="45719" numCol="1" spcCol="38100">
            <a:noAutofit/>
          </a:bodyPr>
          <a:lstStyle/>
          <a:p>
            <a:endParaRPr/>
          </a:p>
        </p:txBody>
      </p:sp>
      <p:sp>
        <p:nvSpPr>
          <p:cNvPr id="63" name="Título do Slide"/>
          <p:cNvSpPr txBox="1">
            <a:spLocks noGrp="1"/>
          </p:cNvSpPr>
          <p:nvPr>
            <p:ph type="title" hasCustomPrompt="1"/>
          </p:nvPr>
        </p:nvSpPr>
        <p:spPr>
          <a:xfrm>
            <a:off x="1206500" y="1079500"/>
            <a:ext cx="9779000" cy="1435100"/>
          </a:xfrm>
          <a:prstGeom prst="rect">
            <a:avLst/>
          </a:prstGeom>
        </p:spPr>
        <p:txBody>
          <a:bodyPr/>
          <a:lstStyle/>
          <a:p>
            <a:r>
              <a:t>Título do Slide</a:t>
            </a:r>
          </a:p>
        </p:txBody>
      </p:sp>
      <p:sp>
        <p:nvSpPr>
          <p:cNvPr id="64" name="Número do Slide"/>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ção">
    <p:spTree>
      <p:nvGrpSpPr>
        <p:cNvPr id="1" name=""/>
        <p:cNvGrpSpPr/>
        <p:nvPr/>
      </p:nvGrpSpPr>
      <p:grpSpPr>
        <a:xfrm>
          <a:off x="0" y="0"/>
          <a:ext cx="0" cy="0"/>
          <a:chOff x="0" y="0"/>
          <a:chExt cx="0" cy="0"/>
        </a:xfrm>
      </p:grpSpPr>
      <p:sp>
        <p:nvSpPr>
          <p:cNvPr id="71" name="Título da Seção"/>
          <p:cNvSpPr txBox="1">
            <a:spLocks noGrp="1"/>
          </p:cNvSpPr>
          <p:nvPr>
            <p:ph type="title" hasCustomPrompt="1"/>
          </p:nvPr>
        </p:nvSpPr>
        <p:spPr>
          <a:xfrm>
            <a:off x="1206496" y="4533900"/>
            <a:ext cx="21971005" cy="4648200"/>
          </a:xfrm>
          <a:prstGeom prst="rect">
            <a:avLst/>
          </a:prstGeom>
        </p:spPr>
        <p:txBody>
          <a:bodyPr anchor="ctr"/>
          <a:lstStyle>
            <a:lvl1pPr>
              <a:defRPr sz="11600" b="0" spc="-232">
                <a:latin typeface="Helvetica Neue Medium"/>
                <a:ea typeface="Helvetica Neue Medium"/>
                <a:cs typeface="Helvetica Neue Medium"/>
                <a:sym typeface="Helvetica Neue Medium"/>
              </a:defRPr>
            </a:lvl1pPr>
          </a:lstStyle>
          <a:p>
            <a:r>
              <a:t>Título da Seção</a:t>
            </a:r>
          </a:p>
        </p:txBody>
      </p:sp>
      <p:sp>
        <p:nvSpPr>
          <p:cNvPr id="72" name="Número do Slide"/>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Apenas Título">
    <p:spTree>
      <p:nvGrpSpPr>
        <p:cNvPr id="1" name=""/>
        <p:cNvGrpSpPr/>
        <p:nvPr/>
      </p:nvGrpSpPr>
      <p:grpSpPr>
        <a:xfrm>
          <a:off x="0" y="0"/>
          <a:ext cx="0" cy="0"/>
          <a:chOff x="0" y="0"/>
          <a:chExt cx="0" cy="0"/>
        </a:xfrm>
      </p:grpSpPr>
      <p:sp>
        <p:nvSpPr>
          <p:cNvPr id="79" name="Título do Slide"/>
          <p:cNvSpPr txBox="1">
            <a:spLocks noGrp="1"/>
          </p:cNvSpPr>
          <p:nvPr>
            <p:ph type="title" hasCustomPrompt="1"/>
          </p:nvPr>
        </p:nvSpPr>
        <p:spPr>
          <a:xfrm>
            <a:off x="1206500" y="1079500"/>
            <a:ext cx="21971000" cy="1434950"/>
          </a:xfrm>
          <a:prstGeom prst="rect">
            <a:avLst/>
          </a:prstGeom>
        </p:spPr>
        <p:txBody>
          <a:bodyPr/>
          <a:lstStyle/>
          <a:p>
            <a:r>
              <a:t>Título do Slide</a:t>
            </a:r>
          </a:p>
        </p:txBody>
      </p:sp>
      <p:sp>
        <p:nvSpPr>
          <p:cNvPr id="80" name="Nível de Corpo Um…"/>
          <p:cNvSpPr txBox="1">
            <a:spLocks noGrp="1"/>
          </p:cNvSpPr>
          <p:nvPr>
            <p:ph type="body" sz="quarter" idx="1" hasCustomPrompt="1"/>
          </p:nvPr>
        </p:nvSpPr>
        <p:spPr>
          <a:xfrm>
            <a:off x="1206500" y="2372961"/>
            <a:ext cx="21971000" cy="934781"/>
          </a:xfrm>
          <a:prstGeom prst="rect">
            <a:avLst/>
          </a:prstGeom>
        </p:spPr>
        <p:txBody>
          <a:bodyPr lIns="45718" tIns="45718" rIns="45718" bIns="45718" numCol="1" spcCol="38100"/>
          <a:lstStyle>
            <a:lvl1pPr marL="0" indent="0" defTabSz="825500">
              <a:lnSpc>
                <a:spcPct val="100000"/>
              </a:lnSpc>
              <a:spcBef>
                <a:spcPts val="0"/>
              </a:spcBef>
              <a:buSzTx/>
              <a:buNone/>
              <a:defRPr sz="5500" b="1"/>
            </a:lvl1pPr>
            <a:lvl2pPr marL="1308100" indent="-698500" defTabSz="825500">
              <a:lnSpc>
                <a:spcPct val="100000"/>
              </a:lnSpc>
              <a:spcBef>
                <a:spcPts val="0"/>
              </a:spcBef>
              <a:defRPr sz="5500" b="1"/>
            </a:lvl2pPr>
            <a:lvl3pPr marL="1917700" indent="-698500" defTabSz="825500">
              <a:lnSpc>
                <a:spcPct val="100000"/>
              </a:lnSpc>
              <a:spcBef>
                <a:spcPts val="0"/>
              </a:spcBef>
              <a:defRPr sz="5500" b="1"/>
            </a:lvl3pPr>
            <a:lvl4pPr marL="2527300" indent="-698500" defTabSz="825500">
              <a:lnSpc>
                <a:spcPct val="100000"/>
              </a:lnSpc>
              <a:spcBef>
                <a:spcPts val="0"/>
              </a:spcBef>
              <a:defRPr sz="5500" b="1"/>
            </a:lvl4pPr>
            <a:lvl5pPr marL="3136900" indent="-698500" defTabSz="825500">
              <a:lnSpc>
                <a:spcPct val="100000"/>
              </a:lnSpc>
              <a:spcBef>
                <a:spcPts val="0"/>
              </a:spcBef>
              <a:defRPr sz="5500" b="1"/>
            </a:lvl5pPr>
          </a:lstStyle>
          <a:p>
            <a:r>
              <a:t>Subtítulo do Slide</a:t>
            </a:r>
          </a:p>
          <a:p>
            <a:pPr lvl="1"/>
            <a:endParaRPr/>
          </a:p>
          <a:p>
            <a:pPr lvl="2"/>
            <a:endParaRPr/>
          </a:p>
          <a:p>
            <a:pPr lvl="3"/>
            <a:endParaRPr/>
          </a:p>
          <a:p>
            <a:pPr lvl="4"/>
            <a:endParaRPr/>
          </a:p>
        </p:txBody>
      </p:sp>
      <p:sp>
        <p:nvSpPr>
          <p:cNvPr id="81" name="Número do Slide"/>
          <p:cNvSpPr txBox="1">
            <a:spLocks noGrp="1"/>
          </p:cNvSpPr>
          <p:nvPr>
            <p:ph type="sldNum" sz="quarter" idx="2"/>
          </p:nvPr>
        </p:nvSpPr>
        <p:spPr>
          <a:xfrm>
            <a:off x="12001500" y="13080999"/>
            <a:ext cx="368504" cy="374600"/>
          </a:xfrm>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Título da Agenda"/>
          <p:cNvSpPr txBox="1">
            <a:spLocks noGrp="1"/>
          </p:cNvSpPr>
          <p:nvPr>
            <p:ph type="title" hasCustomPrompt="1"/>
          </p:nvPr>
        </p:nvSpPr>
        <p:spPr>
          <a:xfrm>
            <a:off x="1206500" y="1079500"/>
            <a:ext cx="21971000" cy="1435100"/>
          </a:xfrm>
          <a:prstGeom prst="rect">
            <a:avLst/>
          </a:prstGeom>
        </p:spPr>
        <p:txBody>
          <a:bodyPr/>
          <a:lstStyle/>
          <a:p>
            <a:r>
              <a:t>Título da Agenda</a:t>
            </a:r>
          </a:p>
        </p:txBody>
      </p:sp>
      <p:sp>
        <p:nvSpPr>
          <p:cNvPr id="89" name="Nível de Corpo Um…"/>
          <p:cNvSpPr txBox="1">
            <a:spLocks noGrp="1"/>
          </p:cNvSpPr>
          <p:nvPr>
            <p:ph type="body" sz="quarter" idx="1" hasCustomPrompt="1"/>
          </p:nvPr>
        </p:nvSpPr>
        <p:spPr>
          <a:xfrm>
            <a:off x="1206500" y="2372961"/>
            <a:ext cx="21971000" cy="934781"/>
          </a:xfrm>
          <a:prstGeom prst="rect">
            <a:avLst/>
          </a:prstGeom>
        </p:spPr>
        <p:txBody>
          <a:bodyPr lIns="45718" tIns="45718" rIns="45718" bIns="45718" numCol="1" spcCol="38100"/>
          <a:lstStyle>
            <a:lvl1pPr marL="0" indent="0" defTabSz="825500">
              <a:lnSpc>
                <a:spcPct val="100000"/>
              </a:lnSpc>
              <a:spcBef>
                <a:spcPts val="0"/>
              </a:spcBef>
              <a:buSzTx/>
              <a:buNone/>
              <a:defRPr sz="5500" b="1"/>
            </a:lvl1pPr>
            <a:lvl2pPr marL="1308100" indent="-698500" defTabSz="825500">
              <a:lnSpc>
                <a:spcPct val="100000"/>
              </a:lnSpc>
              <a:spcBef>
                <a:spcPts val="0"/>
              </a:spcBef>
              <a:defRPr sz="5500" b="1"/>
            </a:lvl2pPr>
            <a:lvl3pPr marL="1917700" indent="-698500" defTabSz="825500">
              <a:lnSpc>
                <a:spcPct val="100000"/>
              </a:lnSpc>
              <a:spcBef>
                <a:spcPts val="0"/>
              </a:spcBef>
              <a:defRPr sz="5500" b="1"/>
            </a:lvl3pPr>
            <a:lvl4pPr marL="2527300" indent="-698500" defTabSz="825500">
              <a:lnSpc>
                <a:spcPct val="100000"/>
              </a:lnSpc>
              <a:spcBef>
                <a:spcPts val="0"/>
              </a:spcBef>
              <a:defRPr sz="5500" b="1"/>
            </a:lvl4pPr>
            <a:lvl5pPr marL="3136900" indent="-698500" defTabSz="825500">
              <a:lnSpc>
                <a:spcPct val="100000"/>
              </a:lnSpc>
              <a:spcBef>
                <a:spcPts val="0"/>
              </a:spcBef>
              <a:defRPr sz="5500" b="1"/>
            </a:lvl5pPr>
          </a:lstStyle>
          <a:p>
            <a:r>
              <a:t>Subtítulo de Agenda</a:t>
            </a:r>
          </a:p>
          <a:p>
            <a:pPr lvl="1"/>
            <a:endParaRPr/>
          </a:p>
          <a:p>
            <a:pPr lvl="2"/>
            <a:endParaRPr/>
          </a:p>
          <a:p>
            <a:pPr lvl="3"/>
            <a:endParaRPr/>
          </a:p>
          <a:p>
            <a:pPr lvl="4"/>
            <a:endParaRPr/>
          </a:p>
        </p:txBody>
      </p:sp>
      <p:sp>
        <p:nvSpPr>
          <p:cNvPr id="90" name="Nível de Corpo Um…"/>
          <p:cNvSpPr txBox="1">
            <a:spLocks noGrp="1"/>
          </p:cNvSpPr>
          <p:nvPr>
            <p:ph type="body" idx="21" hasCustomPrompt="1"/>
          </p:nvPr>
        </p:nvSpPr>
        <p:spPr>
          <a:prstGeom prst="rect">
            <a:avLst/>
          </a:prstGeom>
        </p:spPr>
        <p:txBody>
          <a:bodyPr numCol="1" spcCol="38100"/>
          <a:lstStyle>
            <a:lvl1pPr marL="0" indent="0" defTabSz="825500">
              <a:lnSpc>
                <a:spcPct val="100000"/>
              </a:lnSpc>
              <a:spcBef>
                <a:spcPts val="1800"/>
              </a:spcBef>
              <a:buSzTx/>
              <a:buNone/>
              <a:defRPr sz="5500" spc="-99"/>
            </a:lvl1pPr>
          </a:lstStyle>
          <a:p>
            <a:r>
              <a:t>Tópicos da Agenda</a:t>
            </a:r>
          </a:p>
        </p:txBody>
      </p:sp>
      <p:sp>
        <p:nvSpPr>
          <p:cNvPr id="91" name="Número do Slide"/>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Nível de Corpo Um…"/>
          <p:cNvSpPr txBox="1">
            <a:spLocks noGrp="1"/>
          </p:cNvSpPr>
          <p:nvPr>
            <p:ph type="body" idx="1" hasCustomPrompt="1"/>
          </p:nvPr>
        </p:nvSpPr>
        <p:spPr>
          <a:xfrm>
            <a:off x="1206500" y="4248503"/>
            <a:ext cx="21971000" cy="825601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numCol="2" spcCol="1098550">
            <a:normAutofit/>
          </a:bodyPr>
          <a:lstStyle/>
          <a:p>
            <a:r>
              <a:t>Texto com marcadores do slide</a:t>
            </a:r>
          </a:p>
          <a:p>
            <a:pPr lvl="1"/>
            <a:endParaRPr/>
          </a:p>
          <a:p>
            <a:pPr lvl="2"/>
            <a:endParaRPr/>
          </a:p>
          <a:p>
            <a:pPr lvl="3"/>
            <a:endParaRPr/>
          </a:p>
          <a:p>
            <a:pPr lvl="4"/>
            <a:endParaRPr/>
          </a:p>
        </p:txBody>
      </p:sp>
      <p:sp>
        <p:nvSpPr>
          <p:cNvPr id="3" name="Texto do Título"/>
          <p:cNvSpPr txBox="1">
            <a:spLocks noGrp="1"/>
          </p:cNvSpPr>
          <p:nvPr>
            <p:ph type="title"/>
          </p:nvPr>
        </p:nvSpPr>
        <p:spPr>
          <a:xfrm>
            <a:off x="3653366" y="2743200"/>
            <a:ext cx="19507201" cy="150530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Texto do Título</a:t>
            </a:r>
          </a:p>
        </p:txBody>
      </p:sp>
      <p:sp>
        <p:nvSpPr>
          <p:cNvPr id="4" name="Número do Slide"/>
          <p:cNvSpPr txBox="1">
            <a:spLocks noGrp="1"/>
          </p:cNvSpPr>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fld id="{86CB4B4D-7CA3-9044-876B-883B54F8677D}" type="slidenum">
              <a:t>‹nº›</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1pPr>
      <a:lvl2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p:titleStyle>
    <p:bodyStyle>
      <a:lvl1pPr marL="6096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1pPr>
      <a:lvl2pPr marL="12192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2pPr>
      <a:lvl3pPr marL="18288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3pPr>
      <a:lvl4pPr marL="24384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4pPr>
      <a:lvl5pPr marL="30480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5pPr>
      <a:lvl6pPr marL="36576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1pPr>
      <a:lvl2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2pPr>
      <a:lvl3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3pPr>
      <a:lvl4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4pPr>
      <a:lvl5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5pPr>
      <a:lvl6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6pPr>
      <a:lvl7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7pPr>
      <a:lvl8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8pPr>
      <a:lvl9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8.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8.xml"/><Relationship Id="rId5" Type="http://schemas.openxmlformats.org/officeDocument/2006/relationships/hyperlink" Target="http://www.yangfamilytaichi.com/association/instructors/show.php?name=valeria-sanchez" TargetMode="External"/><Relationship Id="rId4" Type="http://schemas.openxmlformats.org/officeDocument/2006/relationships/hyperlink" Target="https://uspdigital.usp.br/apolo/apoObterCurso?cod_curso=860100010&amp;cod_edicao=17002&amp;numseqofeedi=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075">
              <a:srgbClr val="4FAFB9"/>
            </a:gs>
            <a:gs pos="100000">
              <a:srgbClr val="153A4C"/>
            </a:gs>
          </a:gsLst>
          <a:lin ang="160437" scaled="0"/>
        </a:gradFill>
        <a:effectLst/>
      </p:bgPr>
    </p:bg>
    <p:spTree>
      <p:nvGrpSpPr>
        <p:cNvPr id="1" name=""/>
        <p:cNvGrpSpPr/>
        <p:nvPr/>
      </p:nvGrpSpPr>
      <p:grpSpPr>
        <a:xfrm>
          <a:off x="0" y="0"/>
          <a:ext cx="0" cy="0"/>
          <a:chOff x="0" y="0"/>
          <a:chExt cx="0" cy="0"/>
        </a:xfrm>
      </p:grpSpPr>
      <p:pic>
        <p:nvPicPr>
          <p:cNvPr id="151" name="Imagem" descr="Imagem"/>
          <p:cNvPicPr>
            <a:picLocks noChangeAspect="1"/>
          </p:cNvPicPr>
          <p:nvPr/>
        </p:nvPicPr>
        <p:blipFill>
          <a:blip r:embed="rId2">
            <a:alphaModFix amt="27858"/>
          </a:blip>
          <a:stretch>
            <a:fillRect/>
          </a:stretch>
        </p:blipFill>
        <p:spPr>
          <a:xfrm>
            <a:off x="15850692" y="-933055"/>
            <a:ext cx="17259691" cy="17259690"/>
          </a:xfrm>
          <a:prstGeom prst="rect">
            <a:avLst/>
          </a:prstGeom>
          <a:ln w="12700">
            <a:miter lim="400000"/>
          </a:ln>
        </p:spPr>
      </p:pic>
      <p:pic>
        <p:nvPicPr>
          <p:cNvPr id="152" name="Imagem 3" descr="Imagem 3"/>
          <p:cNvPicPr>
            <a:picLocks noChangeAspect="1"/>
          </p:cNvPicPr>
          <p:nvPr/>
        </p:nvPicPr>
        <p:blipFill>
          <a:blip r:embed="rId3"/>
          <a:stretch>
            <a:fillRect/>
          </a:stretch>
        </p:blipFill>
        <p:spPr>
          <a:xfrm>
            <a:off x="2077671" y="1508658"/>
            <a:ext cx="5412783" cy="1196359"/>
          </a:xfrm>
          <a:prstGeom prst="rect">
            <a:avLst/>
          </a:prstGeom>
          <a:ln w="12700">
            <a:miter lim="400000"/>
          </a:ln>
        </p:spPr>
      </p:pic>
      <p:sp>
        <p:nvSpPr>
          <p:cNvPr id="153" name="Insights…"/>
          <p:cNvSpPr txBox="1"/>
          <p:nvPr/>
        </p:nvSpPr>
        <p:spPr>
          <a:xfrm>
            <a:off x="3953407" y="4803772"/>
            <a:ext cx="10551259" cy="41084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fontScale="77500" lnSpcReduction="20000"/>
          </a:bodyPr>
          <a:lstStyle/>
          <a:p>
            <a:pPr algn="l">
              <a:lnSpc>
                <a:spcPct val="80000"/>
              </a:lnSpc>
              <a:defRPr sz="13200" spc="-300">
                <a:solidFill>
                  <a:srgbClr val="FFFFFF"/>
                </a:solidFill>
                <a:latin typeface="Ubuntu Medium"/>
                <a:ea typeface="Ubuntu Medium"/>
                <a:cs typeface="Ubuntu Medium"/>
                <a:sym typeface="Ubuntu Medium"/>
              </a:defRPr>
            </a:pPr>
            <a:r>
              <a:rPr lang="pt-BR" dirty="0"/>
              <a:t>Especialização em Saúde Integrativa</a:t>
            </a:r>
          </a:p>
          <a:p>
            <a:pPr algn="l">
              <a:lnSpc>
                <a:spcPct val="80000"/>
              </a:lnSpc>
              <a:defRPr sz="13200" spc="-300">
                <a:solidFill>
                  <a:srgbClr val="FFFFFF"/>
                </a:solidFill>
                <a:latin typeface="Ubuntu Medium"/>
                <a:ea typeface="Ubuntu Medium"/>
                <a:cs typeface="Ubuntu Medium"/>
                <a:sym typeface="Ubuntu Medium"/>
              </a:defRPr>
            </a:pPr>
            <a:endParaRPr lang="pt-BR" dirty="0"/>
          </a:p>
          <a:p>
            <a:pPr algn="l">
              <a:lnSpc>
                <a:spcPct val="80000"/>
              </a:lnSpc>
              <a:defRPr sz="13200" spc="-300">
                <a:solidFill>
                  <a:srgbClr val="FFFFFF"/>
                </a:solidFill>
                <a:latin typeface="Ubuntu Medium"/>
                <a:ea typeface="Ubuntu Medium"/>
                <a:cs typeface="Ubuntu Medium"/>
                <a:sym typeface="Ubuntu Medium"/>
              </a:defRPr>
            </a:pPr>
            <a:r>
              <a:rPr lang="pt-BR" dirty="0">
                <a:solidFill>
                  <a:schemeClr val="accent2">
                    <a:lumMod val="60000"/>
                    <a:lumOff val="40000"/>
                  </a:schemeClr>
                </a:solidFill>
              </a:rPr>
              <a:t>Corpo docente</a:t>
            </a:r>
            <a:endParaRPr dirty="0">
              <a:solidFill>
                <a:schemeClr val="accent2">
                  <a:lumMod val="60000"/>
                  <a:lumOff val="40000"/>
                </a:schemeClr>
              </a:solidFill>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1075">
              <a:srgbClr val="153A4C"/>
            </a:gs>
            <a:gs pos="100000">
              <a:srgbClr val="1D516A"/>
            </a:gs>
          </a:gsLst>
          <a:lin ang="160437" scaled="0"/>
        </a:gradFill>
        <a:effectLst/>
      </p:bgPr>
    </p:bg>
    <p:spTree>
      <p:nvGrpSpPr>
        <p:cNvPr id="1" name=""/>
        <p:cNvGrpSpPr/>
        <p:nvPr/>
      </p:nvGrpSpPr>
      <p:grpSpPr>
        <a:xfrm>
          <a:off x="0" y="0"/>
          <a:ext cx="0" cy="0"/>
          <a:chOff x="0" y="0"/>
          <a:chExt cx="0" cy="0"/>
        </a:xfrm>
      </p:grpSpPr>
      <p:pic>
        <p:nvPicPr>
          <p:cNvPr id="239" name="Imagem 3" descr="Imagem 3"/>
          <p:cNvPicPr>
            <a:picLocks noChangeAspect="1"/>
          </p:cNvPicPr>
          <p:nvPr/>
        </p:nvPicPr>
        <p:blipFill>
          <a:blip r:embed="rId2"/>
          <a:stretch>
            <a:fillRect/>
          </a:stretch>
        </p:blipFill>
        <p:spPr>
          <a:xfrm>
            <a:off x="6832057" y="5673321"/>
            <a:ext cx="10719887" cy="2369358"/>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1075">
              <a:srgbClr val="153A4C"/>
            </a:gs>
            <a:gs pos="100000">
              <a:srgbClr val="1D516A"/>
            </a:gs>
          </a:gsLst>
          <a:lin ang="160437" scaled="0"/>
        </a:gradFill>
        <a:effectLst/>
      </p:bgPr>
    </p:bg>
    <p:spTree>
      <p:nvGrpSpPr>
        <p:cNvPr id="1" name=""/>
        <p:cNvGrpSpPr/>
        <p:nvPr/>
      </p:nvGrpSpPr>
      <p:grpSpPr>
        <a:xfrm>
          <a:off x="0" y="0"/>
          <a:ext cx="0" cy="0"/>
          <a:chOff x="0" y="0"/>
          <a:chExt cx="0" cy="0"/>
        </a:xfrm>
      </p:grpSpPr>
      <p:pic>
        <p:nvPicPr>
          <p:cNvPr id="234" name="Imagem" descr="Imagem"/>
          <p:cNvPicPr>
            <a:picLocks noChangeAspect="1"/>
          </p:cNvPicPr>
          <p:nvPr/>
        </p:nvPicPr>
        <p:blipFill>
          <a:blip r:embed="rId2"/>
          <a:stretch>
            <a:fillRect/>
          </a:stretch>
        </p:blipFill>
        <p:spPr>
          <a:xfrm>
            <a:off x="22783995" y="12114472"/>
            <a:ext cx="800476" cy="800468"/>
          </a:xfrm>
          <a:prstGeom prst="rect">
            <a:avLst/>
          </a:prstGeom>
          <a:ln w="12700">
            <a:miter lim="400000"/>
          </a:ln>
        </p:spPr>
      </p:pic>
      <p:sp>
        <p:nvSpPr>
          <p:cNvPr id="235" name="Sinergia com operadoras, como investimento em comunicação nas campanhas de conscientização."/>
          <p:cNvSpPr txBox="1"/>
          <p:nvPr/>
        </p:nvSpPr>
        <p:spPr>
          <a:xfrm>
            <a:off x="10655262" y="2151529"/>
            <a:ext cx="12929209" cy="9962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fontScale="92500"/>
          </a:bodyPr>
          <a:lstStyle>
            <a:lvl1pPr algn="l">
              <a:lnSpc>
                <a:spcPct val="130000"/>
              </a:lnSpc>
              <a:defRPr sz="3400" spc="-136">
                <a:solidFill>
                  <a:srgbClr val="DBF3FD"/>
                </a:solidFill>
                <a:latin typeface="Ubuntu Light"/>
                <a:ea typeface="Ubuntu Light"/>
                <a:cs typeface="Ubuntu Light"/>
                <a:sym typeface="Ubuntu Light"/>
              </a:defRPr>
            </a:lvl1pPr>
          </a:lstStyle>
          <a:p>
            <a:pPr algn="just">
              <a:lnSpc>
                <a:spcPct val="107000"/>
              </a:lnSpc>
              <a:spcAft>
                <a:spcPts val="800"/>
              </a:spcAft>
            </a:pPr>
            <a:r>
              <a:rPr lang="pt-BR" sz="3500" b="1" dirty="0">
                <a:effectLst/>
                <a:latin typeface="Calibri" panose="020F0502020204030204" pitchFamily="34" charset="0"/>
                <a:ea typeface="Calibri" panose="020F0502020204030204" pitchFamily="34" charset="0"/>
                <a:cs typeface="Times New Roman" panose="02020603050405020304" pitchFamily="18" charset="0"/>
              </a:rPr>
              <a:t>Dr. Andrea Bottoni</a:t>
            </a:r>
            <a:endParaRPr lang="pt-BR" sz="3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t-BR" sz="2400" u="sng" dirty="0">
                <a:effectLst/>
                <a:latin typeface="Calibri" panose="020F0502020204030204" pitchFamily="34" charset="0"/>
                <a:ea typeface="Calibri" panose="020F0502020204030204" pitchFamily="34" charset="0"/>
                <a:cs typeface="Times New Roman" panose="02020603050405020304" pitchFamily="18" charset="0"/>
              </a:rPr>
              <a:t>Titulação: </a:t>
            </a:r>
            <a:r>
              <a:rPr lang="pt-BR" sz="2400" dirty="0">
                <a:effectLst/>
                <a:latin typeface="Calibri" panose="020F0502020204030204" pitchFamily="34" charset="0"/>
                <a:ea typeface="Calibri" panose="020F0502020204030204" pitchFamily="34" charset="0"/>
                <a:cs typeface="Calibri" panose="020F0502020204030204" pitchFamily="34" charset="0"/>
              </a:rPr>
              <a:t>Médico pela Universidade de Roma “La </a:t>
            </a:r>
            <a:r>
              <a:rPr lang="pt-BR" sz="2400" dirty="0" err="1">
                <a:effectLst/>
                <a:latin typeface="Calibri" panose="020F0502020204030204" pitchFamily="34" charset="0"/>
                <a:ea typeface="Calibri" panose="020F0502020204030204" pitchFamily="34" charset="0"/>
                <a:cs typeface="Calibri" panose="020F0502020204030204" pitchFamily="34" charset="0"/>
              </a:rPr>
              <a:t>Sapienza</a:t>
            </a:r>
            <a:r>
              <a:rPr lang="pt-BR" sz="2400" dirty="0">
                <a:effectLst/>
                <a:latin typeface="Calibri" panose="020F0502020204030204" pitchFamily="34" charset="0"/>
                <a:ea typeface="Calibri" panose="020F0502020204030204" pitchFamily="34" charset="0"/>
                <a:cs typeface="Calibri" panose="020F0502020204030204" pitchFamily="34" charset="0"/>
              </a:rPr>
              <a:t>”, com Residência Médica em </a:t>
            </a:r>
            <a:r>
              <a:rPr lang="pt-BR" sz="2400" dirty="0" err="1">
                <a:effectLst/>
                <a:latin typeface="Calibri" panose="020F0502020204030204" pitchFamily="34" charset="0"/>
                <a:ea typeface="Calibri" panose="020F0502020204030204" pitchFamily="34" charset="0"/>
                <a:cs typeface="Calibri" panose="020F0502020204030204" pitchFamily="34" charset="0"/>
              </a:rPr>
              <a:t>Nutrologia</a:t>
            </a:r>
            <a:r>
              <a:rPr lang="pt-BR" sz="2400" dirty="0">
                <a:effectLst/>
                <a:latin typeface="Calibri" panose="020F0502020204030204" pitchFamily="34" charset="0"/>
                <a:ea typeface="Calibri" panose="020F0502020204030204" pitchFamily="34" charset="0"/>
                <a:cs typeface="Calibri" panose="020F0502020204030204" pitchFamily="34" charset="0"/>
              </a:rPr>
              <a:t> na mesma Instituição; Revalidação do Diploma de Médico pela UFES; Especialista em Medicina Desportiva, Especialista em </a:t>
            </a:r>
            <a:r>
              <a:rPr lang="pt-BR" sz="2400" dirty="0" err="1">
                <a:effectLst/>
                <a:latin typeface="Calibri" panose="020F0502020204030204" pitchFamily="34" charset="0"/>
                <a:ea typeface="Calibri" panose="020F0502020204030204" pitchFamily="34" charset="0"/>
                <a:cs typeface="Calibri" panose="020F0502020204030204" pitchFamily="34" charset="0"/>
              </a:rPr>
              <a:t>Mindfulenss</a:t>
            </a:r>
            <a:r>
              <a:rPr lang="pt-BR" sz="2400" dirty="0">
                <a:effectLst/>
                <a:latin typeface="Calibri" panose="020F0502020204030204" pitchFamily="34" charset="0"/>
                <a:ea typeface="Calibri" panose="020F0502020204030204" pitchFamily="34" charset="0"/>
                <a:cs typeface="Calibri" panose="020F0502020204030204" pitchFamily="34" charset="0"/>
              </a:rPr>
              <a:t>, Instrutor de </a:t>
            </a:r>
            <a:r>
              <a:rPr lang="pt-BR" sz="2400" dirty="0" err="1">
                <a:effectLst/>
                <a:latin typeface="Calibri" panose="020F0502020204030204" pitchFamily="34" charset="0"/>
                <a:ea typeface="Calibri" panose="020F0502020204030204" pitchFamily="34" charset="0"/>
                <a:cs typeface="Calibri" panose="020F0502020204030204" pitchFamily="34" charset="0"/>
              </a:rPr>
              <a:t>Mindful</a:t>
            </a:r>
            <a:r>
              <a:rPr lang="pt-BR" sz="2400" dirty="0">
                <a:effectLst/>
                <a:latin typeface="Calibri" panose="020F0502020204030204" pitchFamily="34" charset="0"/>
                <a:ea typeface="Calibri" panose="020F0502020204030204" pitchFamily="34" charset="0"/>
                <a:cs typeface="Calibri" panose="020F0502020204030204" pitchFamily="34" charset="0"/>
              </a:rPr>
              <a:t> </a:t>
            </a:r>
            <a:r>
              <a:rPr lang="pt-BR" sz="2400" dirty="0" err="1">
                <a:effectLst/>
                <a:latin typeface="Calibri" panose="020F0502020204030204" pitchFamily="34" charset="0"/>
                <a:ea typeface="Calibri" panose="020F0502020204030204" pitchFamily="34" charset="0"/>
                <a:cs typeface="Calibri" panose="020F0502020204030204" pitchFamily="34" charset="0"/>
              </a:rPr>
              <a:t>Eating</a:t>
            </a:r>
            <a:r>
              <a:rPr lang="pt-BR" sz="2400" dirty="0">
                <a:effectLst/>
                <a:latin typeface="Calibri" panose="020F0502020204030204" pitchFamily="34" charset="0"/>
                <a:ea typeface="Calibri" panose="020F0502020204030204" pitchFamily="34" charset="0"/>
                <a:cs typeface="Calibri" panose="020F0502020204030204" pitchFamily="34" charset="0"/>
              </a:rPr>
              <a:t> Aplicado à Promoção da Saúde, Instrutor de </a:t>
            </a:r>
            <a:r>
              <a:rPr lang="pt-BR" sz="2400" dirty="0" err="1">
                <a:effectLst/>
                <a:latin typeface="Calibri" panose="020F0502020204030204" pitchFamily="34" charset="0"/>
                <a:ea typeface="Calibri" panose="020F0502020204030204" pitchFamily="34" charset="0"/>
                <a:cs typeface="Calibri" panose="020F0502020204030204" pitchFamily="34" charset="0"/>
              </a:rPr>
              <a:t>Mindfulness</a:t>
            </a:r>
            <a:r>
              <a:rPr lang="pt-BR" sz="2400" dirty="0">
                <a:effectLst/>
                <a:latin typeface="Calibri" panose="020F0502020204030204" pitchFamily="34" charset="0"/>
                <a:ea typeface="Calibri" panose="020F0502020204030204" pitchFamily="34" charset="0"/>
                <a:cs typeface="Calibri" panose="020F0502020204030204" pitchFamily="34" charset="0"/>
              </a:rPr>
              <a:t> Aplicado à Promoção da Saúde, Mestre em Nutrição e Doutor em Ciências pela UNIFESP ; Coach de Saúde e Bem-Estar – Kallas Treinamento e Consultoria em Saúde; Coach Ontológico – </a:t>
            </a:r>
            <a:r>
              <a:rPr lang="pt-BR" sz="2400" dirty="0" err="1">
                <a:effectLst/>
                <a:latin typeface="Calibri" panose="020F0502020204030204" pitchFamily="34" charset="0"/>
                <a:ea typeface="Calibri" panose="020F0502020204030204" pitchFamily="34" charset="0"/>
                <a:cs typeface="Calibri" panose="020F0502020204030204" pitchFamily="34" charset="0"/>
              </a:rPr>
              <a:t>Appana</a:t>
            </a:r>
            <a:r>
              <a:rPr lang="pt-BR" sz="2400" dirty="0">
                <a:effectLst/>
                <a:latin typeface="Calibri" panose="020F0502020204030204" pitchFamily="34" charset="0"/>
                <a:ea typeface="Calibri" panose="020F0502020204030204" pitchFamily="34" charset="0"/>
                <a:cs typeface="Calibri" panose="020F0502020204030204" pitchFamily="34" charset="0"/>
              </a:rPr>
              <a:t> Território de Aprendizagem; </a:t>
            </a:r>
            <a:r>
              <a:rPr lang="pt-BR" sz="2400" dirty="0" err="1">
                <a:effectLst/>
                <a:latin typeface="Calibri" panose="020F0502020204030204" pitchFamily="34" charset="0"/>
                <a:ea typeface="Calibri" panose="020F0502020204030204" pitchFamily="34" charset="0"/>
                <a:cs typeface="Calibri" panose="020F0502020204030204" pitchFamily="34" charset="0"/>
              </a:rPr>
              <a:t>Nutricoach</a:t>
            </a:r>
            <a:r>
              <a:rPr lang="pt-BR" sz="2400" dirty="0">
                <a:effectLst/>
                <a:latin typeface="Calibri" panose="020F0502020204030204" pitchFamily="34" charset="0"/>
                <a:ea typeface="Calibri" panose="020F0502020204030204" pitchFamily="34" charset="0"/>
                <a:cs typeface="Calibri" panose="020F0502020204030204" pitchFamily="34" charset="0"/>
              </a:rPr>
              <a:t> – Método Sophie, Nutrição com Ciência e Consciência; MBA Executivo em Gestão de Saúde pelo Hospital Israelita Albert Einstein / Ibmec São Paulo (atual </a:t>
            </a:r>
            <a:r>
              <a:rPr lang="pt-BR" sz="2400" dirty="0" err="1">
                <a:effectLst/>
                <a:latin typeface="Calibri" panose="020F0502020204030204" pitchFamily="34" charset="0"/>
                <a:ea typeface="Calibri" panose="020F0502020204030204" pitchFamily="34" charset="0"/>
                <a:cs typeface="Calibri" panose="020F0502020204030204" pitchFamily="34" charset="0"/>
              </a:rPr>
              <a:t>Insper</a:t>
            </a:r>
            <a:r>
              <a:rPr lang="pt-BR" sz="2400" dirty="0">
                <a:effectLst/>
                <a:latin typeface="Calibri" panose="020F0502020204030204" pitchFamily="34" charset="0"/>
                <a:ea typeface="Calibri" panose="020F0502020204030204" pitchFamily="34" charset="0"/>
                <a:cs typeface="Calibri" panose="020F0502020204030204" pitchFamily="34" charset="0"/>
              </a:rPr>
              <a:t>); MBA em Gestão Universitária pelo Centro Universitário São Camilo; Título de Especialista em </a:t>
            </a:r>
            <a:r>
              <a:rPr lang="pt-BR" sz="2400" dirty="0" err="1">
                <a:effectLst/>
                <a:latin typeface="Calibri" panose="020F0502020204030204" pitchFamily="34" charset="0"/>
                <a:ea typeface="Calibri" panose="020F0502020204030204" pitchFamily="34" charset="0"/>
                <a:cs typeface="Calibri" panose="020F0502020204030204" pitchFamily="34" charset="0"/>
              </a:rPr>
              <a:t>Nutrologia</a:t>
            </a:r>
            <a:r>
              <a:rPr lang="pt-BR" sz="2400" dirty="0">
                <a:effectLst/>
                <a:latin typeface="Calibri" panose="020F0502020204030204" pitchFamily="34" charset="0"/>
                <a:ea typeface="Calibri" panose="020F0502020204030204" pitchFamily="34" charset="0"/>
                <a:cs typeface="Calibri" panose="020F0502020204030204" pitchFamily="34" charset="0"/>
              </a:rPr>
              <a:t>, em Nutrição Parenteral e Enteral, em Medicina Esportiva e em Medicina Preventiva e Social; Certificado de Área de Atuação em </a:t>
            </a:r>
            <a:r>
              <a:rPr lang="pt-BR" sz="2400" dirty="0" err="1">
                <a:effectLst/>
                <a:latin typeface="Calibri" panose="020F0502020204030204" pitchFamily="34" charset="0"/>
                <a:ea typeface="Calibri" panose="020F0502020204030204" pitchFamily="34" charset="0"/>
                <a:cs typeface="Calibri" panose="020F0502020204030204" pitchFamily="34" charset="0"/>
              </a:rPr>
              <a:t>Nutrologia</a:t>
            </a:r>
            <a:r>
              <a:rPr lang="pt-BR" sz="2400" dirty="0">
                <a:effectLst/>
                <a:latin typeface="Calibri" panose="020F0502020204030204" pitchFamily="34" charset="0"/>
                <a:ea typeface="Calibri" panose="020F0502020204030204" pitchFamily="34" charset="0"/>
                <a:cs typeface="Calibri" panose="020F0502020204030204" pitchFamily="34" charset="0"/>
              </a:rPr>
              <a:t> Pediátrica, em Nutrição Parenteral e Enteral Pediátrica e em Administração em Saúde.</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pt-BR" sz="2400" u="sng" dirty="0">
                <a:effectLst/>
                <a:latin typeface="Calibri" panose="020F0502020204030204" pitchFamily="34" charset="0"/>
                <a:ea typeface="Calibri" panose="020F0502020204030204" pitchFamily="34" charset="0"/>
                <a:cs typeface="Calibri" panose="020F0502020204030204" pitchFamily="34" charset="0"/>
              </a:rPr>
              <a:t>Experiência Acadêmica: </a:t>
            </a:r>
            <a:r>
              <a:rPr lang="pt-BR" sz="2400" dirty="0">
                <a:effectLst/>
                <a:latin typeface="Calibri" panose="020F0502020204030204" pitchFamily="34" charset="0"/>
                <a:ea typeface="Calibri" panose="020F0502020204030204" pitchFamily="34" charset="0"/>
                <a:cs typeface="Calibri" panose="020F0502020204030204" pitchFamily="34" charset="0"/>
              </a:rPr>
              <a:t>Coordenação – Coordenador da Comissão de Residência Médica do Hospital IGESP; Coordenador da Comissão de Ensino Médico do IBEPEGE / Hospital IGESP; Supervisor do Programa de Residência Médica em </a:t>
            </a:r>
            <a:r>
              <a:rPr lang="pt-BR" sz="2400" dirty="0" err="1">
                <a:effectLst/>
                <a:latin typeface="Calibri" panose="020F0502020204030204" pitchFamily="34" charset="0"/>
                <a:ea typeface="Calibri" panose="020F0502020204030204" pitchFamily="34" charset="0"/>
                <a:cs typeface="Calibri" panose="020F0502020204030204" pitchFamily="34" charset="0"/>
              </a:rPr>
              <a:t>Nutrologia</a:t>
            </a:r>
            <a:r>
              <a:rPr lang="pt-BR" sz="2400" dirty="0">
                <a:effectLst/>
                <a:latin typeface="Calibri" panose="020F0502020204030204" pitchFamily="34" charset="0"/>
                <a:ea typeface="Calibri" panose="020F0502020204030204" pitchFamily="34" charset="0"/>
                <a:cs typeface="Calibri" panose="020F0502020204030204" pitchFamily="34" charset="0"/>
              </a:rPr>
              <a:t> do Hospital IGESP; Coordenador do Programa de Treinamento Médico em </a:t>
            </a:r>
            <a:r>
              <a:rPr lang="pt-BR" sz="2400" dirty="0" err="1">
                <a:effectLst/>
                <a:latin typeface="Calibri" panose="020F0502020204030204" pitchFamily="34" charset="0"/>
                <a:ea typeface="Calibri" panose="020F0502020204030204" pitchFamily="34" charset="0"/>
                <a:cs typeface="Calibri" panose="020F0502020204030204" pitchFamily="34" charset="0"/>
              </a:rPr>
              <a:t>Nutrologia</a:t>
            </a:r>
            <a:r>
              <a:rPr lang="pt-BR" sz="2400" dirty="0">
                <a:effectLst/>
                <a:latin typeface="Calibri" panose="020F0502020204030204" pitchFamily="34" charset="0"/>
                <a:ea typeface="Calibri" panose="020F0502020204030204" pitchFamily="34" charset="0"/>
                <a:cs typeface="Calibri" panose="020F0502020204030204" pitchFamily="34" charset="0"/>
              </a:rPr>
              <a:t> do IBEPEGE / Hospital IGESP; foi Diretor Acadêmico da Faculdade de Educação em Ciências da Saúde do Hospital Alemão Oswaldo Cruz; foi Coordenador do MBA em Administração Hospitalar e Gestão em Saúde da Faculdade de Educação em Ciências da Saúde do Hospital Alemão Oswaldo Cruz; foi Coordenador da Comissão de Residência Médica do Hospital Alemão Oswaldo Cruz; foi </a:t>
            </a:r>
            <a:r>
              <a:rPr lang="pt-BR" sz="2400" dirty="0" err="1">
                <a:effectLst/>
                <a:latin typeface="Calibri" panose="020F0502020204030204" pitchFamily="34" charset="0"/>
                <a:ea typeface="Calibri" panose="020F0502020204030204" pitchFamily="34" charset="0"/>
                <a:cs typeface="Calibri" panose="020F0502020204030204" pitchFamily="34" charset="0"/>
              </a:rPr>
              <a:t>Vice-Coordenador</a:t>
            </a:r>
            <a:r>
              <a:rPr lang="pt-BR" sz="2400" dirty="0">
                <a:effectLst/>
                <a:latin typeface="Calibri" panose="020F0502020204030204" pitchFamily="34" charset="0"/>
                <a:ea typeface="Calibri" panose="020F0502020204030204" pitchFamily="34" charset="0"/>
                <a:cs typeface="Calibri" panose="020F0502020204030204" pitchFamily="34" charset="0"/>
              </a:rPr>
              <a:t> do Mestrado Profissional em Ciência e Tecnologia em Saúde da Universidade de Mogi das Cruzes; foi Diretor Superintendente do Hospital Universitário São Francisco; foi Coordenador da Pós-Graduação em </a:t>
            </a:r>
            <a:r>
              <a:rPr lang="pt-BR" sz="2400" dirty="0" err="1">
                <a:effectLst/>
                <a:latin typeface="Calibri" panose="020F0502020204030204" pitchFamily="34" charset="0"/>
                <a:ea typeface="Calibri" panose="020F0502020204030204" pitchFamily="34" charset="0"/>
                <a:cs typeface="Calibri" panose="020F0502020204030204" pitchFamily="34" charset="0"/>
              </a:rPr>
              <a:t>Nutrologia</a:t>
            </a:r>
            <a:r>
              <a:rPr lang="pt-BR" sz="2400" dirty="0">
                <a:effectLst/>
                <a:latin typeface="Calibri" panose="020F0502020204030204" pitchFamily="34" charset="0"/>
                <a:ea typeface="Calibri" panose="020F0502020204030204" pitchFamily="34" charset="0"/>
                <a:cs typeface="Calibri" panose="020F0502020204030204" pitchFamily="34" charset="0"/>
              </a:rPr>
              <a:t> do Hospital São Joaquim da Real e Benemérita Associação Portuguesa de Beneficência; foi organizador de muitos Cursos de Especialização em Nutrição Clínica (GANEP – Nutrição Humana, Hospital São Joaquim da Real e Benemérita Associação Portuguesa de Beneficência). Professor Doutor do Curso de Medicina, do Mestrado Profissional em Ciência e Tecnologia em Saúde e do Mestrado em Politicas Públicas da Universidade de Mogi das Cruzes; foi Docente do Curso de Medicina da Universidade São Francisco – Campus Bragança Paulista; foi Avaliador da Comissão Nacional de Residência Médica; foi Preceptor da Pós-Graduação em </a:t>
            </a:r>
            <a:r>
              <a:rPr lang="pt-BR" sz="2400" dirty="0" err="1">
                <a:effectLst/>
                <a:latin typeface="Calibri" panose="020F0502020204030204" pitchFamily="34" charset="0"/>
                <a:ea typeface="Calibri" panose="020F0502020204030204" pitchFamily="34" charset="0"/>
                <a:cs typeface="Calibri" panose="020F0502020204030204" pitchFamily="34" charset="0"/>
              </a:rPr>
              <a:t>Nutrologia</a:t>
            </a:r>
            <a:r>
              <a:rPr lang="pt-BR" sz="2400" dirty="0">
                <a:effectLst/>
                <a:latin typeface="Calibri" panose="020F0502020204030204" pitchFamily="34" charset="0"/>
                <a:ea typeface="Calibri" panose="020F0502020204030204" pitchFamily="34" charset="0"/>
                <a:cs typeface="Calibri" panose="020F0502020204030204" pitchFamily="34" charset="0"/>
              </a:rPr>
              <a:t> do Hospital São Joaquim da Real e Benemérita Associação Portuguesa de Beneficência; foi Docente em muitos Cursos de Especialização em Nutrição Clínica (GANEP – Nutrição Humana, Hospital São Joaquim da Real e Benemérita Associação Portuguesa de Beneficência).</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36" name="Rádio"/>
          <p:cNvSpPr txBox="1"/>
          <p:nvPr/>
        </p:nvSpPr>
        <p:spPr>
          <a:xfrm>
            <a:off x="10655262" y="472977"/>
            <a:ext cx="5211363" cy="11028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defTabSz="457200">
              <a:defRPr sz="6500">
                <a:solidFill>
                  <a:srgbClr val="4FAFB9"/>
                </a:solidFill>
                <a:latin typeface="Ubuntu Medium"/>
                <a:ea typeface="Ubuntu Medium"/>
                <a:cs typeface="Ubuntu Medium"/>
                <a:sym typeface="Ubuntu Medium"/>
              </a:defRPr>
            </a:lvl1pPr>
          </a:lstStyle>
          <a:p>
            <a:r>
              <a:rPr lang="pt-BR" dirty="0"/>
              <a:t>Coordenação</a:t>
            </a:r>
            <a:endParaRPr dirty="0"/>
          </a:p>
        </p:txBody>
      </p:sp>
      <p:pic>
        <p:nvPicPr>
          <p:cNvPr id="2" name="Imagem 1" descr="Mulher sorrindo pousando para foto&#10;&#10;Descrição gerada automaticamente">
            <a:extLst>
              <a:ext uri="{FF2B5EF4-FFF2-40B4-BE49-F238E27FC236}">
                <a16:creationId xmlns:a16="http://schemas.microsoft.com/office/drawing/2014/main" id="{FA126328-D581-A246-78A8-F2B63403AD56}"/>
              </a:ext>
            </a:extLst>
          </p:cNvPr>
          <p:cNvPicPr>
            <a:picLocks noChangeAspect="1"/>
          </p:cNvPicPr>
          <p:nvPr/>
        </p:nvPicPr>
        <p:blipFill rotWithShape="1">
          <a:blip r:embed="rId3">
            <a:extLst>
              <a:ext uri="{28A0092B-C50C-407E-A947-70E740481C1C}">
                <a14:useLocalDpi xmlns:a14="http://schemas.microsoft.com/office/drawing/2010/main" val="0"/>
              </a:ext>
            </a:extLst>
          </a:blip>
          <a:srcRect l="8371" r="9705"/>
          <a:stretch/>
        </p:blipFill>
        <p:spPr>
          <a:xfrm>
            <a:off x="0" y="0"/>
            <a:ext cx="9781954" cy="13716000"/>
          </a:xfrm>
          <a:prstGeom prst="rect">
            <a:avLst/>
          </a:prstGeom>
        </p:spPr>
      </p:pic>
      <p:pic>
        <p:nvPicPr>
          <p:cNvPr id="4" name="Imagem 3" descr="Homem sorrindo pousando para foto&#10;&#10;Descrição gerada automaticamente">
            <a:extLst>
              <a:ext uri="{FF2B5EF4-FFF2-40B4-BE49-F238E27FC236}">
                <a16:creationId xmlns:a16="http://schemas.microsoft.com/office/drawing/2014/main" id="{E1AD428B-FF75-09A3-2146-B9152A11B3B8}"/>
              </a:ext>
            </a:extLst>
          </p:cNvPr>
          <p:cNvPicPr>
            <a:picLocks noChangeAspect="1"/>
          </p:cNvPicPr>
          <p:nvPr/>
        </p:nvPicPr>
        <p:blipFill rotWithShape="1">
          <a:blip r:embed="rId4">
            <a:extLst>
              <a:ext uri="{28A0092B-C50C-407E-A947-70E740481C1C}">
                <a14:useLocalDpi xmlns:a14="http://schemas.microsoft.com/office/drawing/2010/main" val="0"/>
              </a:ext>
            </a:extLst>
          </a:blip>
          <a:srcRect l="29739" r="22693"/>
          <a:stretch/>
        </p:blipFill>
        <p:spPr>
          <a:xfrm>
            <a:off x="0" y="20476"/>
            <a:ext cx="9781954" cy="13695524"/>
          </a:xfrm>
          <a:prstGeom prst="rect">
            <a:avLst/>
          </a:prstGeom>
        </p:spPr>
      </p:pic>
    </p:spTree>
    <p:extLst>
      <p:ext uri="{BB962C8B-B14F-4D97-AF65-F5344CB8AC3E}">
        <p14:creationId xmlns:p14="http://schemas.microsoft.com/office/powerpoint/2010/main" val="186355577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1075">
              <a:srgbClr val="153A4C"/>
            </a:gs>
            <a:gs pos="100000">
              <a:srgbClr val="1D516A"/>
            </a:gs>
          </a:gsLst>
          <a:lin ang="160437" scaled="0"/>
        </a:gradFill>
        <a:effectLst/>
      </p:bgPr>
    </p:bg>
    <p:spTree>
      <p:nvGrpSpPr>
        <p:cNvPr id="1" name=""/>
        <p:cNvGrpSpPr/>
        <p:nvPr/>
      </p:nvGrpSpPr>
      <p:grpSpPr>
        <a:xfrm>
          <a:off x="0" y="0"/>
          <a:ext cx="0" cy="0"/>
          <a:chOff x="0" y="0"/>
          <a:chExt cx="0" cy="0"/>
        </a:xfrm>
      </p:grpSpPr>
      <p:pic>
        <p:nvPicPr>
          <p:cNvPr id="234" name="Imagem" descr="Imagem"/>
          <p:cNvPicPr>
            <a:picLocks noChangeAspect="1"/>
          </p:cNvPicPr>
          <p:nvPr/>
        </p:nvPicPr>
        <p:blipFill>
          <a:blip r:embed="rId2"/>
          <a:stretch>
            <a:fillRect/>
          </a:stretch>
        </p:blipFill>
        <p:spPr>
          <a:xfrm>
            <a:off x="22783995" y="12114472"/>
            <a:ext cx="800476" cy="800468"/>
          </a:xfrm>
          <a:prstGeom prst="rect">
            <a:avLst/>
          </a:prstGeom>
          <a:ln w="12700">
            <a:miter lim="400000"/>
          </a:ln>
        </p:spPr>
      </p:pic>
      <p:sp>
        <p:nvSpPr>
          <p:cNvPr id="235" name="Sinergia com operadoras, como investimento em comunicação nas campanhas de conscientização."/>
          <p:cNvSpPr txBox="1"/>
          <p:nvPr/>
        </p:nvSpPr>
        <p:spPr>
          <a:xfrm>
            <a:off x="10655262" y="2189474"/>
            <a:ext cx="12929209" cy="857025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fontScale="92500" lnSpcReduction="10000"/>
          </a:bodyPr>
          <a:lstStyle>
            <a:lvl1pPr algn="l">
              <a:lnSpc>
                <a:spcPct val="130000"/>
              </a:lnSpc>
              <a:defRPr sz="3400" spc="-136">
                <a:solidFill>
                  <a:srgbClr val="DBF3FD"/>
                </a:solidFill>
                <a:latin typeface="Ubuntu Light"/>
                <a:ea typeface="Ubuntu Light"/>
                <a:cs typeface="Ubuntu Light"/>
                <a:sym typeface="Ubuntu Light"/>
              </a:defRPr>
            </a:lvl1pPr>
          </a:lstStyle>
          <a:p>
            <a:pPr algn="just">
              <a:lnSpc>
                <a:spcPct val="107000"/>
              </a:lnSpc>
              <a:spcAft>
                <a:spcPts val="800"/>
              </a:spcAft>
            </a:pPr>
            <a:r>
              <a:rPr lang="pt-BR" sz="3500" b="1" dirty="0">
                <a:effectLst/>
                <a:latin typeface="Calibri" panose="020F0502020204030204" pitchFamily="34" charset="0"/>
                <a:ea typeface="Calibri" panose="020F0502020204030204" pitchFamily="34" charset="0"/>
                <a:cs typeface="Calibri" panose="020F0502020204030204" pitchFamily="34" charset="0"/>
              </a:rPr>
              <a:t>Andréa Diogo Sala</a:t>
            </a:r>
          </a:p>
          <a:p>
            <a:pPr algn="just">
              <a:lnSpc>
                <a:spcPct val="107000"/>
              </a:lnSpc>
              <a:spcAft>
                <a:spcPts val="800"/>
              </a:spcAft>
            </a:pP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t-BR" sz="3200" u="sng" dirty="0">
                <a:effectLst/>
                <a:latin typeface="Calibri" panose="020F0502020204030204" pitchFamily="34" charset="0"/>
                <a:ea typeface="Calibri" panose="020F0502020204030204" pitchFamily="34" charset="0"/>
                <a:cs typeface="Calibri" panose="020F0502020204030204" pitchFamily="34" charset="0"/>
              </a:rPr>
              <a:t>Titulação: </a:t>
            </a:r>
            <a:r>
              <a:rPr lang="pt-BR" sz="3200" dirty="0">
                <a:effectLst/>
                <a:latin typeface="Calibri" panose="020F0502020204030204" pitchFamily="34" charset="0"/>
                <a:ea typeface="Calibri" panose="020F0502020204030204" pitchFamily="34" charset="0"/>
                <a:cs typeface="Tahoma" panose="020B0604030504040204" pitchFamily="34" charset="0"/>
              </a:rPr>
              <a:t>Mestrado em Ciências (Fisiopatologia Experimental) pela Faculdade de Medicina da Universidade de São Paulo (FMUSP); MBA Economia e Avaliação de Tecnologias em Saúde (FIPE/HAOC/MS); Especialista em Fisioterapia em Terapia Intensiva pelo Hospital das Clínicas da FMUSP (HCFMUSP); Especialista em Administração Hospitalar pelo HCFMUSP; Especialista em Fisiologia do Exercício pela FMUSP; graduação de </a:t>
            </a:r>
            <a:r>
              <a:rPr lang="pt-BR" sz="3200" dirty="0" err="1">
                <a:effectLst/>
                <a:latin typeface="Calibri" panose="020F0502020204030204" pitchFamily="34" charset="0"/>
                <a:ea typeface="Calibri" panose="020F0502020204030204" pitchFamily="34" charset="0"/>
                <a:cs typeface="Tahoma" panose="020B0604030504040204" pitchFamily="34" charset="0"/>
              </a:rPr>
              <a:t>Chêla</a:t>
            </a:r>
            <a:r>
              <a:rPr lang="pt-BR" sz="3200" dirty="0">
                <a:effectLst/>
                <a:latin typeface="Calibri" panose="020F0502020204030204" pitchFamily="34" charset="0"/>
                <a:ea typeface="Calibri" panose="020F0502020204030204" pitchFamily="34" charset="0"/>
                <a:cs typeface="Tahoma" panose="020B0604030504040204" pitchFamily="34" charset="0"/>
              </a:rPr>
              <a:t> pelo Curso Básico de Formação de Instrutores (Universidade de Yoga)]</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t-BR" sz="3200" u="sng" dirty="0">
                <a:effectLst/>
                <a:latin typeface="Calibri" panose="020F0502020204030204" pitchFamily="34" charset="0"/>
                <a:ea typeface="Calibri" panose="020F0502020204030204" pitchFamily="34" charset="0"/>
                <a:cs typeface="Tahoma" panose="020B0604030504040204" pitchFamily="34" charset="0"/>
              </a:rPr>
              <a:t>Experiência Acadêmica:</a:t>
            </a:r>
            <a:r>
              <a:rPr lang="pt-BR" sz="3200" dirty="0">
                <a:effectLst/>
                <a:latin typeface="Calibri" panose="020F0502020204030204" pitchFamily="34" charset="0"/>
                <a:ea typeface="Calibri" panose="020F0502020204030204" pitchFamily="34" charset="0"/>
                <a:cs typeface="Tahoma" panose="020B0604030504040204" pitchFamily="34" charset="0"/>
              </a:rPr>
              <a:t> </a:t>
            </a:r>
            <a:r>
              <a:rPr lang="pt-BR" sz="3200" dirty="0">
                <a:effectLst/>
                <a:latin typeface="Calibri" panose="020F0502020204030204" pitchFamily="34" charset="0"/>
                <a:ea typeface="Calibri" panose="020F0502020204030204" pitchFamily="34" charset="0"/>
                <a:cs typeface="Times New Roman" panose="02020603050405020304" pitchFamily="18" charset="0"/>
              </a:rPr>
              <a:t>Membro da Equipe de coordenação do Aprimoramento de Fisioterapia em UTI do HC-FMUSP (1997-2006); Coordenadora da Pós-Graduação em Fisioterapia Hospitalar pela FECS-HAOC (2015 – atual). Docente da Pós-Graduação de Fisioterapia em UTI da PUC-MG (2011-2014); Supervisora do Aprimoramento de Fisioterapia em UTI do HC-FMUSP (1997-2006); Supervisora do Estágio no Ambulatório de Pneumologia da Graduação em Fisioterapia da FMUSP (1997-2000); Docente da Pós Graduação em Fisioterapia Hospitalar pela FECS-HAOC (2015 – atual); Docente da Pós Graduação em Cuidados Paliativos do HC-FMUSP (2018 – atual); Docente da Pós Graduação em Oncologia da </a:t>
            </a:r>
            <a:r>
              <a:rPr lang="pt-BR" sz="3200" dirty="0" err="1">
                <a:effectLst/>
                <a:latin typeface="Calibri" panose="020F0502020204030204" pitchFamily="34" charset="0"/>
                <a:ea typeface="Calibri" panose="020F0502020204030204" pitchFamily="34" charset="0"/>
                <a:cs typeface="Times New Roman" panose="02020603050405020304" pitchFamily="18" charset="0"/>
              </a:rPr>
              <a:t>Oncofisio</a:t>
            </a:r>
            <a:r>
              <a:rPr lang="pt-BR" sz="3200" dirty="0">
                <a:effectLst/>
                <a:latin typeface="Calibri" panose="020F0502020204030204" pitchFamily="34" charset="0"/>
                <a:ea typeface="Calibri" panose="020F0502020204030204" pitchFamily="34" charset="0"/>
                <a:cs typeface="Times New Roman" panose="02020603050405020304" pitchFamily="18" charset="0"/>
              </a:rPr>
              <a:t> (2018 – atual).</a:t>
            </a:r>
          </a:p>
        </p:txBody>
      </p:sp>
      <p:sp>
        <p:nvSpPr>
          <p:cNvPr id="236" name="Rádio"/>
          <p:cNvSpPr txBox="1"/>
          <p:nvPr/>
        </p:nvSpPr>
        <p:spPr>
          <a:xfrm>
            <a:off x="10655262" y="472977"/>
            <a:ext cx="5211363" cy="11028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defTabSz="457200">
              <a:defRPr sz="6500">
                <a:solidFill>
                  <a:srgbClr val="4FAFB9"/>
                </a:solidFill>
                <a:latin typeface="Ubuntu Medium"/>
                <a:ea typeface="Ubuntu Medium"/>
                <a:cs typeface="Ubuntu Medium"/>
                <a:sym typeface="Ubuntu Medium"/>
              </a:defRPr>
            </a:lvl1pPr>
          </a:lstStyle>
          <a:p>
            <a:r>
              <a:rPr lang="pt-BR" dirty="0"/>
              <a:t>Coordenação</a:t>
            </a:r>
            <a:endParaRPr dirty="0"/>
          </a:p>
        </p:txBody>
      </p:sp>
      <p:pic>
        <p:nvPicPr>
          <p:cNvPr id="3" name="Imagem 2" descr="Mulher sorrindo pousando para foto&#10;&#10;Descrição gerada automaticamente">
            <a:extLst>
              <a:ext uri="{FF2B5EF4-FFF2-40B4-BE49-F238E27FC236}">
                <a16:creationId xmlns:a16="http://schemas.microsoft.com/office/drawing/2014/main" id="{04F74E1A-B0E3-30C0-9281-B2B288D4DF98}"/>
              </a:ext>
            </a:extLst>
          </p:cNvPr>
          <p:cNvPicPr>
            <a:picLocks noChangeAspect="1"/>
          </p:cNvPicPr>
          <p:nvPr/>
        </p:nvPicPr>
        <p:blipFill rotWithShape="1">
          <a:blip r:embed="rId3">
            <a:extLst>
              <a:ext uri="{28A0092B-C50C-407E-A947-70E740481C1C}">
                <a14:useLocalDpi xmlns:a14="http://schemas.microsoft.com/office/drawing/2010/main" val="0"/>
              </a:ext>
            </a:extLst>
          </a:blip>
          <a:srcRect l="8371" r="9705"/>
          <a:stretch/>
        </p:blipFill>
        <p:spPr>
          <a:xfrm>
            <a:off x="0" y="0"/>
            <a:ext cx="9781954" cy="13716000"/>
          </a:xfrm>
          <a:prstGeom prst="rect">
            <a:avLst/>
          </a:prstGeom>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1075">
              <a:srgbClr val="153A4C"/>
            </a:gs>
            <a:gs pos="100000">
              <a:srgbClr val="1D516A"/>
            </a:gs>
          </a:gsLst>
          <a:lin ang="160437" scaled="0"/>
        </a:gradFill>
        <a:effectLst/>
      </p:bgPr>
    </p:bg>
    <p:spTree>
      <p:nvGrpSpPr>
        <p:cNvPr id="1" name=""/>
        <p:cNvGrpSpPr/>
        <p:nvPr/>
      </p:nvGrpSpPr>
      <p:grpSpPr>
        <a:xfrm>
          <a:off x="0" y="0"/>
          <a:ext cx="0" cy="0"/>
          <a:chOff x="0" y="0"/>
          <a:chExt cx="0" cy="0"/>
        </a:xfrm>
      </p:grpSpPr>
      <p:pic>
        <p:nvPicPr>
          <p:cNvPr id="195" name="Imagem" descr="Imagem"/>
          <p:cNvPicPr>
            <a:picLocks noChangeAspect="1"/>
          </p:cNvPicPr>
          <p:nvPr/>
        </p:nvPicPr>
        <p:blipFill>
          <a:blip r:embed="rId2"/>
          <a:stretch>
            <a:fillRect/>
          </a:stretch>
        </p:blipFill>
        <p:spPr>
          <a:xfrm>
            <a:off x="22783995" y="12114472"/>
            <a:ext cx="800476" cy="800468"/>
          </a:xfrm>
          <a:prstGeom prst="rect">
            <a:avLst/>
          </a:prstGeom>
          <a:ln w="12700">
            <a:miter lim="400000"/>
          </a:ln>
        </p:spPr>
      </p:pic>
      <p:sp>
        <p:nvSpPr>
          <p:cNvPr id="201" name="Linha"/>
          <p:cNvSpPr/>
          <p:nvPr/>
        </p:nvSpPr>
        <p:spPr>
          <a:xfrm flipV="1">
            <a:off x="12394637" y="2830470"/>
            <a:ext cx="0" cy="9566683"/>
          </a:xfrm>
          <a:prstGeom prst="line">
            <a:avLst/>
          </a:prstGeom>
          <a:ln w="25400">
            <a:solidFill>
              <a:srgbClr val="4FAFB9"/>
            </a:solidFill>
          </a:ln>
        </p:spPr>
        <p:txBody>
          <a:bodyPr lIns="45718" tIns="45718" rIns="45718" bIns="45718"/>
          <a:lstStyle/>
          <a:p>
            <a:endParaRPr/>
          </a:p>
        </p:txBody>
      </p:sp>
      <p:sp>
        <p:nvSpPr>
          <p:cNvPr id="205" name="Big Numbers"/>
          <p:cNvSpPr txBox="1"/>
          <p:nvPr/>
        </p:nvSpPr>
        <p:spPr>
          <a:xfrm>
            <a:off x="1044583" y="545307"/>
            <a:ext cx="4125294" cy="114281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ormAutofit/>
          </a:bodyPr>
          <a:lstStyle>
            <a:lvl1pPr algn="l" defTabSz="825500">
              <a:defRPr sz="3200">
                <a:solidFill>
                  <a:srgbClr val="4FAFB9"/>
                </a:solidFill>
                <a:latin typeface="Ubuntu Medium"/>
                <a:ea typeface="Ubuntu Medium"/>
                <a:cs typeface="Ubuntu Medium"/>
                <a:sym typeface="Ubuntu Medium"/>
              </a:defRPr>
            </a:lvl1pPr>
          </a:lstStyle>
          <a:p>
            <a:r>
              <a:rPr lang="pt-BR" sz="4400" dirty="0"/>
              <a:t>Corpo docente</a:t>
            </a:r>
            <a:endParaRPr sz="4400" dirty="0"/>
          </a:p>
        </p:txBody>
      </p:sp>
      <p:pic>
        <p:nvPicPr>
          <p:cNvPr id="206" name="Imagem" descr="Imagem"/>
          <p:cNvPicPr>
            <a:picLocks noChangeAspect="1"/>
          </p:cNvPicPr>
          <p:nvPr/>
        </p:nvPicPr>
        <p:blipFill>
          <a:blip r:embed="rId3">
            <a:alphaModFix amt="27858"/>
          </a:blip>
          <a:stretch>
            <a:fillRect/>
          </a:stretch>
        </p:blipFill>
        <p:spPr>
          <a:xfrm>
            <a:off x="18094210" y="-3189874"/>
            <a:ext cx="9689912" cy="9689912"/>
          </a:xfrm>
          <a:prstGeom prst="rect">
            <a:avLst/>
          </a:prstGeom>
          <a:ln w="12700">
            <a:miter lim="400000"/>
          </a:ln>
        </p:spPr>
      </p:pic>
      <p:sp>
        <p:nvSpPr>
          <p:cNvPr id="4" name="Sinergia com operadoras, como investimento em comunicação nas campanhas de conscientização.">
            <a:extLst>
              <a:ext uri="{FF2B5EF4-FFF2-40B4-BE49-F238E27FC236}">
                <a16:creationId xmlns:a16="http://schemas.microsoft.com/office/drawing/2014/main" id="{8225D656-DD02-87EC-C1F3-6521C037AA8C}"/>
              </a:ext>
            </a:extLst>
          </p:cNvPr>
          <p:cNvSpPr txBox="1"/>
          <p:nvPr/>
        </p:nvSpPr>
        <p:spPr>
          <a:xfrm>
            <a:off x="945745" y="2424560"/>
            <a:ext cx="10688092" cy="9962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lnSpcReduction="10000"/>
          </a:bodyPr>
          <a:lstStyle>
            <a:lvl1pPr algn="l">
              <a:lnSpc>
                <a:spcPct val="130000"/>
              </a:lnSpc>
              <a:defRPr sz="3400" spc="-136">
                <a:solidFill>
                  <a:srgbClr val="DBF3FD"/>
                </a:solidFill>
                <a:latin typeface="Ubuntu Light"/>
                <a:ea typeface="Ubuntu Light"/>
                <a:cs typeface="Ubuntu Light"/>
                <a:sym typeface="Ubuntu Light"/>
              </a:defRPr>
            </a:lvl1pPr>
          </a:lstStyle>
          <a:p>
            <a:pPr>
              <a:lnSpc>
                <a:spcPct val="115000"/>
              </a:lnSpc>
              <a:spcAft>
                <a:spcPts val="800"/>
              </a:spcAft>
            </a:pPr>
            <a:r>
              <a:rPr lang="pt-BR" sz="3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Augusto </a:t>
            </a:r>
            <a:r>
              <a:rPr lang="pt-BR" sz="3600" b="1"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Santomauro</a:t>
            </a:r>
            <a:endParaRPr lang="pt-BR" sz="36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800"/>
              </a:spcAft>
            </a:pPr>
            <a:endParaRPr lang="pt-B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Titulação: Graduação em Medicina pela Universidade de Mogi das Cruzes (1981). Especialização em Cardiologia pelo Instituto do Coração do Hospital das Clínicas da Faculdade de Medicina da USP (Incor-HCFMUSP). Especialista em Cardiologia pela Sociedade Brasileira de Cardiologia e Associação Médica Brasileira. Pós-graduação Lato-Sensu em Psiquiatria pela Faculdade CENBRAP | Centro Brasileiro de Pós-Graduações </a:t>
            </a:r>
            <a:endParaRPr lang="pt-B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Experiência Acadêmica: Médico Assistente do Incor-HCFMUSP (Divisão de </a:t>
            </a:r>
            <a:r>
              <a:rPr lang="pt-BR" sz="28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Cardiogeriatria</a:t>
            </a: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Condicionamento Físico e Prevenção). Médico Assistente na Divisão de Reabilitação Física do HCFMUSP.  Professor Assistente da Disciplina de Fisiologia Médica da Organização Santamarense de Educação e Cultura (OSEC). Atualmente Professor da Disciplina da Clínica Médica I da Faculdade de Medicina da Universidade de Mogi das Cruzes (UMC). Professor e supervisor do ambulatório de terapia floral da Escola Joel Aleixo. Coordenador do ambulatório </a:t>
            </a:r>
            <a:r>
              <a:rPr lang="pt-BR" sz="28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on</a:t>
            </a: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pt-BR" sz="28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line</a:t>
            </a: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de terapia floral Joel Aleixo do Serviço de Práticas Integrativas Complementares do Hospital do Servidor Público Municipal de São Paulo e Médico Pesquisador em Práticas Integrativas Complementares em Saúde. Atualmente dedica-se à prática ambulatorial em cardiologia e desenvolve projetos de pesquisa como médico colaborador do serviço de Práticas Integrativas Complementares em Saúde do Hospital do Servidor Público Municipal de São </a:t>
            </a:r>
            <a:r>
              <a:rPr lang="pt-BR" sz="28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Paulo-SP</a:t>
            </a: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endParaRPr lang="pt-B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inergia com operadoras, como investimento em comunicação nas campanhas de conscientização.">
            <a:extLst>
              <a:ext uri="{FF2B5EF4-FFF2-40B4-BE49-F238E27FC236}">
                <a16:creationId xmlns:a16="http://schemas.microsoft.com/office/drawing/2014/main" id="{A0609851-DFD2-7A21-EA95-63832F8906AB}"/>
              </a:ext>
            </a:extLst>
          </p:cNvPr>
          <p:cNvSpPr txBox="1"/>
          <p:nvPr/>
        </p:nvSpPr>
        <p:spPr>
          <a:xfrm>
            <a:off x="13178776" y="2461723"/>
            <a:ext cx="9689910" cy="9962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lvl1pPr algn="l">
              <a:lnSpc>
                <a:spcPct val="130000"/>
              </a:lnSpc>
              <a:defRPr sz="3400" spc="-136">
                <a:solidFill>
                  <a:srgbClr val="DBF3FD"/>
                </a:solidFill>
                <a:latin typeface="Ubuntu Light"/>
                <a:ea typeface="Ubuntu Light"/>
                <a:cs typeface="Ubuntu Light"/>
                <a:sym typeface="Ubuntu Light"/>
              </a:defRPr>
            </a:lvl1pPr>
          </a:lstStyle>
          <a:p>
            <a:pPr algn="just">
              <a:lnSpc>
                <a:spcPct val="115000"/>
              </a:lnSpc>
              <a:spcAft>
                <a:spcPts val="800"/>
              </a:spcAft>
            </a:pPr>
            <a:r>
              <a:rPr lang="pt-BR" sz="3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Camila Furquim Prieto</a:t>
            </a:r>
            <a:endParaRPr lang="pt-BR"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endParaRPr lang="pt-B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Titulação: Graduada em Biomedicina (Bacharel em Análises Clínicas), possui mestrado em Oncologia pela Fundação Antônio Prudente (AC Camargo </a:t>
            </a:r>
            <a:r>
              <a:rPr lang="pt-BR" sz="28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Cancer</a:t>
            </a: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Center). Formação complementar em </a:t>
            </a:r>
            <a:r>
              <a:rPr lang="pt-BR" sz="28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Psicoaromaterapia</a:t>
            </a: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Química dos óleos essenciais, </a:t>
            </a:r>
            <a:r>
              <a:rPr lang="pt-BR" sz="28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Hidrolatos</a:t>
            </a: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Aromaterapia nos cuidados paliativos, Aromaterapia na gestação e parto, Botânica, Aromaterapia na estética e tricologia, Cultivo e destilação de óleos essenciais, Controle de qualidade de </a:t>
            </a:r>
            <a:r>
              <a:rPr lang="pt-BR" sz="28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Hidrolatos</a:t>
            </a: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p>
          <a:p>
            <a:pPr algn="just">
              <a:lnSpc>
                <a:spcPct val="150000"/>
              </a:lnSpc>
              <a:spcAft>
                <a:spcPts val="800"/>
              </a:spcAft>
            </a:pPr>
            <a:endParaRPr lang="pt-B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Experiência Acadêmica: Experiência acadêmica de 8 anos na formação superior (modo presencial e EAD) nos cursos de Biomedicina, Nutrição e Ciências </a:t>
            </a:r>
            <a:r>
              <a:rPr lang="pt-BR" sz="28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Biologicas</a:t>
            </a: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Atua como professora e membro do Comitê de Ética na Universidade Paulista em São Paulo/ Capital </a:t>
            </a:r>
            <a:endParaRPr lang="pt-B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1075">
              <a:srgbClr val="153A4C"/>
            </a:gs>
            <a:gs pos="100000">
              <a:srgbClr val="1D516A"/>
            </a:gs>
          </a:gsLst>
          <a:lin ang="160437" scaled="0"/>
        </a:gradFill>
        <a:effectLst/>
      </p:bgPr>
    </p:bg>
    <p:spTree>
      <p:nvGrpSpPr>
        <p:cNvPr id="1" name=""/>
        <p:cNvGrpSpPr/>
        <p:nvPr/>
      </p:nvGrpSpPr>
      <p:grpSpPr>
        <a:xfrm>
          <a:off x="0" y="0"/>
          <a:ext cx="0" cy="0"/>
          <a:chOff x="0" y="0"/>
          <a:chExt cx="0" cy="0"/>
        </a:xfrm>
      </p:grpSpPr>
      <p:pic>
        <p:nvPicPr>
          <p:cNvPr id="195" name="Imagem" descr="Imagem"/>
          <p:cNvPicPr>
            <a:picLocks noChangeAspect="1"/>
          </p:cNvPicPr>
          <p:nvPr/>
        </p:nvPicPr>
        <p:blipFill>
          <a:blip r:embed="rId2"/>
          <a:stretch>
            <a:fillRect/>
          </a:stretch>
        </p:blipFill>
        <p:spPr>
          <a:xfrm>
            <a:off x="22783995" y="12114472"/>
            <a:ext cx="800476" cy="800468"/>
          </a:xfrm>
          <a:prstGeom prst="rect">
            <a:avLst/>
          </a:prstGeom>
          <a:ln w="12700">
            <a:miter lim="400000"/>
          </a:ln>
        </p:spPr>
      </p:pic>
      <p:sp>
        <p:nvSpPr>
          <p:cNvPr id="201" name="Linha"/>
          <p:cNvSpPr/>
          <p:nvPr/>
        </p:nvSpPr>
        <p:spPr>
          <a:xfrm flipV="1">
            <a:off x="12394637" y="2830470"/>
            <a:ext cx="0" cy="9566683"/>
          </a:xfrm>
          <a:prstGeom prst="line">
            <a:avLst/>
          </a:prstGeom>
          <a:ln w="25400">
            <a:solidFill>
              <a:srgbClr val="4FAFB9"/>
            </a:solidFill>
          </a:ln>
        </p:spPr>
        <p:txBody>
          <a:bodyPr lIns="45718" tIns="45718" rIns="45718" bIns="45718"/>
          <a:lstStyle/>
          <a:p>
            <a:endParaRPr/>
          </a:p>
        </p:txBody>
      </p:sp>
      <p:sp>
        <p:nvSpPr>
          <p:cNvPr id="205" name="Big Numbers"/>
          <p:cNvSpPr txBox="1"/>
          <p:nvPr/>
        </p:nvSpPr>
        <p:spPr>
          <a:xfrm>
            <a:off x="1044583" y="545307"/>
            <a:ext cx="4125294" cy="114281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lvl1pPr algn="l" defTabSz="825500">
              <a:defRPr sz="3200">
                <a:solidFill>
                  <a:srgbClr val="4FAFB9"/>
                </a:solidFill>
                <a:latin typeface="Ubuntu Medium"/>
                <a:ea typeface="Ubuntu Medium"/>
                <a:cs typeface="Ubuntu Medium"/>
                <a:sym typeface="Ubuntu Medium"/>
              </a:defRPr>
            </a:lvl1pPr>
          </a:lstStyle>
          <a:p>
            <a:r>
              <a:rPr lang="pt-BR" sz="4400" dirty="0"/>
              <a:t>Corpo docente</a:t>
            </a:r>
            <a:endParaRPr sz="4400" dirty="0"/>
          </a:p>
        </p:txBody>
      </p:sp>
      <p:pic>
        <p:nvPicPr>
          <p:cNvPr id="206" name="Imagem" descr="Imagem"/>
          <p:cNvPicPr>
            <a:picLocks noChangeAspect="1"/>
          </p:cNvPicPr>
          <p:nvPr/>
        </p:nvPicPr>
        <p:blipFill>
          <a:blip r:embed="rId3">
            <a:alphaModFix amt="27858"/>
          </a:blip>
          <a:stretch>
            <a:fillRect/>
          </a:stretch>
        </p:blipFill>
        <p:spPr>
          <a:xfrm>
            <a:off x="18094210" y="-3189874"/>
            <a:ext cx="9689912" cy="9689912"/>
          </a:xfrm>
          <a:prstGeom prst="rect">
            <a:avLst/>
          </a:prstGeom>
          <a:ln w="12700">
            <a:miter lim="400000"/>
          </a:ln>
        </p:spPr>
      </p:pic>
      <p:sp>
        <p:nvSpPr>
          <p:cNvPr id="4" name="Sinergia com operadoras, como investimento em comunicação nas campanhas de conscientização.">
            <a:extLst>
              <a:ext uri="{FF2B5EF4-FFF2-40B4-BE49-F238E27FC236}">
                <a16:creationId xmlns:a16="http://schemas.microsoft.com/office/drawing/2014/main" id="{8225D656-DD02-87EC-C1F3-6521C037AA8C}"/>
              </a:ext>
            </a:extLst>
          </p:cNvPr>
          <p:cNvSpPr txBox="1"/>
          <p:nvPr/>
        </p:nvSpPr>
        <p:spPr>
          <a:xfrm>
            <a:off x="945745" y="2424560"/>
            <a:ext cx="10688092" cy="99629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fontScale="92500" lnSpcReduction="20000"/>
          </a:bodyPr>
          <a:lstStyle>
            <a:lvl1pPr algn="l">
              <a:lnSpc>
                <a:spcPct val="130000"/>
              </a:lnSpc>
              <a:defRPr sz="3400" spc="-136">
                <a:solidFill>
                  <a:srgbClr val="DBF3FD"/>
                </a:solidFill>
                <a:latin typeface="Ubuntu Light"/>
                <a:ea typeface="Ubuntu Light"/>
                <a:cs typeface="Ubuntu Light"/>
                <a:sym typeface="Ubuntu Light"/>
              </a:defRPr>
            </a:lvl1pPr>
          </a:lstStyle>
          <a:p>
            <a:pPr algn="just">
              <a:lnSpc>
                <a:spcPct val="115000"/>
              </a:lnSpc>
              <a:spcAft>
                <a:spcPts val="800"/>
              </a:spcAft>
            </a:pPr>
            <a:r>
              <a:rPr lang="pt-BR" sz="39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Ednei Fernando Manojo</a:t>
            </a:r>
            <a:endParaRPr lang="pt-BR" sz="3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endParaRPr lang="pt-B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tabLst>
                <a:tab pos="1613535" algn="l"/>
              </a:tabLst>
            </a:pP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Titulação</a:t>
            </a:r>
            <a:r>
              <a:rPr lang="pt-BR"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Especialista (Latu-sensu)</a:t>
            </a:r>
          </a:p>
          <a:p>
            <a:pPr>
              <a:lnSpc>
                <a:spcPct val="115000"/>
              </a:lnSpc>
              <a:spcAft>
                <a:spcPts val="800"/>
              </a:spcAft>
              <a:tabLst>
                <a:tab pos="1613535" algn="l"/>
              </a:tabLst>
            </a:pPr>
            <a:endParaRPr lang="pt-B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Experiência acadêmica:</a:t>
            </a:r>
            <a:r>
              <a:rPr lang="pt-BR" sz="28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Professor de Aromaterapia e Supervisor de Ambulatório em Reflexologia do Curso de Pós-graduação em Massoterapia da EOMA (Escola Oriental de Massagem e Acupuntura) desde 2016. Professor de Linguagem Corporal e Comunicação Não Verbal da Pós-graduação em Ciências </a:t>
            </a:r>
            <a:r>
              <a:rPr lang="pt-BR" sz="28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Naturopaticas</a:t>
            </a: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pt-BR" sz="28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Unifil</a:t>
            </a: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 IBRIN (Universidade Filadélfia – Instituto Brasileiro de </a:t>
            </a:r>
            <a:r>
              <a:rPr lang="pt-BR" sz="28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Iridologia</a:t>
            </a: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e Naturopatia – 2017 a 2020. Professor do Curso de Pós-graduação (Latu Senso) em Terapia Floral das matérias de Florais Aplicado, Florais Integrado ao processo de Coach, Florais Integrados a </a:t>
            </a:r>
            <a:r>
              <a:rPr lang="pt-BR" sz="28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Iridologia</a:t>
            </a: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e Terapia Floral Integrada a TCC Positiva (Terapia Comportamental Cognitiva, Terapia do Esquema Emocional, Terapia do Modo Esquemático, Terapia do Esquema Inicial Desadaptativo e Terapia Positiva) pelo SATOSP/FACEI e Centro de Estudos em Terapias Integrativas </a:t>
            </a:r>
            <a:r>
              <a:rPr lang="pt-BR" sz="28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Edi</a:t>
            </a: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Manojo, desde 2020. Professor Convidado do Curso de pós-graduação em Gestão de Saúde (</a:t>
            </a:r>
            <a:r>
              <a:rPr lang="pt-BR" sz="28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UniMonte</a:t>
            </a: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 Universidade </a:t>
            </a:r>
            <a:r>
              <a:rPr lang="pt-BR" sz="28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Mont</a:t>
            </a: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Serrat) – 2012 a 2016. Professor Cursos Livres: Reflexologia (SATOSP - Sindicato de Acupuntura e Terapia Oriental do estado de São Paulo; CETI </a:t>
            </a:r>
            <a:r>
              <a:rPr lang="pt-BR" sz="28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Edi</a:t>
            </a: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Manojo - Centro de Estudos  em Terapias Integrativas </a:t>
            </a:r>
            <a:r>
              <a:rPr lang="pt-BR" sz="28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Edi</a:t>
            </a: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Manojo; Espaço Integração Ananda; COMTATO – Clínica Escola, São josé dos Campos); Interpretação Emocional Através da Postura, (EOMA, SATOSP, CETI </a:t>
            </a:r>
            <a:r>
              <a:rPr lang="pt-BR" sz="28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Edi</a:t>
            </a: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Manojo, EI Ananda, COMTATO); Ciência da Felicidade e do Bem Estar (SATOSP, CETI </a:t>
            </a:r>
            <a:r>
              <a:rPr lang="pt-BR" sz="28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Edi</a:t>
            </a: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Manojo, EI Ananda); Fitoterapia e plantas Medicinais (SATOSP, CETI </a:t>
            </a:r>
            <a:r>
              <a:rPr lang="pt-BR" sz="28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Edi</a:t>
            </a: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Manojo, COMTATO); Metafísica da Saúde (SATOSP, CETI </a:t>
            </a:r>
            <a:r>
              <a:rPr lang="pt-BR" sz="28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Edi</a:t>
            </a: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Manojo); Dietoterapia pela MTC (Medicina Tradicional Chinesa), (CETI </a:t>
            </a:r>
            <a:r>
              <a:rPr lang="pt-BR" sz="28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Edi</a:t>
            </a: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Manojo).</a:t>
            </a:r>
            <a:endParaRPr lang="pt-B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inergia com operadoras, como investimento em comunicação nas campanhas de conscientização.">
            <a:extLst>
              <a:ext uri="{FF2B5EF4-FFF2-40B4-BE49-F238E27FC236}">
                <a16:creationId xmlns:a16="http://schemas.microsoft.com/office/drawing/2014/main" id="{A0609851-DFD2-7A21-EA95-63832F8906AB}"/>
              </a:ext>
            </a:extLst>
          </p:cNvPr>
          <p:cNvSpPr txBox="1"/>
          <p:nvPr/>
        </p:nvSpPr>
        <p:spPr>
          <a:xfrm>
            <a:off x="13178776" y="2461723"/>
            <a:ext cx="9689910" cy="99629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lvl1pPr algn="l">
              <a:lnSpc>
                <a:spcPct val="130000"/>
              </a:lnSpc>
              <a:defRPr sz="3400" spc="-136">
                <a:solidFill>
                  <a:srgbClr val="DBF3FD"/>
                </a:solidFill>
                <a:latin typeface="Ubuntu Light"/>
                <a:ea typeface="Ubuntu Light"/>
                <a:cs typeface="Ubuntu Light"/>
                <a:sym typeface="Ubuntu Light"/>
              </a:defRPr>
            </a:lvl1pPr>
          </a:lstStyle>
          <a:p>
            <a:pPr>
              <a:lnSpc>
                <a:spcPct val="115000"/>
              </a:lnSpc>
              <a:spcAft>
                <a:spcPts val="800"/>
              </a:spcAft>
            </a:pPr>
            <a:r>
              <a:rPr lang="pt-BR" sz="3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Fernando </a:t>
            </a:r>
            <a:r>
              <a:rPr lang="pt-BR" sz="3600" b="1"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Bignardi</a:t>
            </a:r>
            <a:endParaRPr lang="pt-BR" sz="36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800"/>
              </a:spcAft>
            </a:pPr>
            <a:endParaRPr lang="pt-B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Titulação: Médico formado em 1980 pela Escola Paulista de Medicina-UNIFESP, onde se tornou coordenador do Setor de Estudos do Envelhecimento e criou o Setor de Transdisciplinaridade aplicada à Saúde. Gerontólogo e Homeopata.</a:t>
            </a:r>
          </a:p>
          <a:p>
            <a:pPr>
              <a:lnSpc>
                <a:spcPct val="115000"/>
              </a:lnSpc>
              <a:spcAft>
                <a:spcPts val="800"/>
              </a:spcAft>
            </a:pPr>
            <a:endParaRPr lang="pt-B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Experiência Acadêmica: Coordena o Comitê de Saúde e Natureza do Consórcio Acadêmico Brasileiro de Saúde Integrativa (CABSIN) e dirige o Centro de Ecologia Médica Florescer na Mata, que fundou em 1995, instituição de ensino, pesquisa e assistência. Oferece oficinas termais com base na Medicina Tradicional Grega há mais de 10 anos.</a:t>
            </a:r>
            <a:endParaRPr lang="pt-B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Faz atendimento individual e em grupos como clínico transdisciplinar, recorrendo aos recursos da Homeopatia, Psicoterapia, aconselhamento biográfico, constelações sistêmicas e da medicina comportamental e Integrativa, além de oferecer consultoria em sustentabilidade pessoal e organizacional.</a:t>
            </a:r>
            <a:endParaRPr lang="pt-B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05456933"/>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1075">
              <a:srgbClr val="153A4C"/>
            </a:gs>
            <a:gs pos="100000">
              <a:srgbClr val="1D516A"/>
            </a:gs>
          </a:gsLst>
          <a:lin ang="160437" scaled="0"/>
        </a:gradFill>
        <a:effectLst/>
      </p:bgPr>
    </p:bg>
    <p:spTree>
      <p:nvGrpSpPr>
        <p:cNvPr id="1" name=""/>
        <p:cNvGrpSpPr/>
        <p:nvPr/>
      </p:nvGrpSpPr>
      <p:grpSpPr>
        <a:xfrm>
          <a:off x="0" y="0"/>
          <a:ext cx="0" cy="0"/>
          <a:chOff x="0" y="0"/>
          <a:chExt cx="0" cy="0"/>
        </a:xfrm>
      </p:grpSpPr>
      <p:pic>
        <p:nvPicPr>
          <p:cNvPr id="195" name="Imagem" descr="Imagem"/>
          <p:cNvPicPr>
            <a:picLocks noChangeAspect="1"/>
          </p:cNvPicPr>
          <p:nvPr/>
        </p:nvPicPr>
        <p:blipFill>
          <a:blip r:embed="rId2"/>
          <a:stretch>
            <a:fillRect/>
          </a:stretch>
        </p:blipFill>
        <p:spPr>
          <a:xfrm>
            <a:off x="22783995" y="12114472"/>
            <a:ext cx="800476" cy="800468"/>
          </a:xfrm>
          <a:prstGeom prst="rect">
            <a:avLst/>
          </a:prstGeom>
          <a:ln w="12700">
            <a:miter lim="400000"/>
          </a:ln>
        </p:spPr>
      </p:pic>
      <p:sp>
        <p:nvSpPr>
          <p:cNvPr id="201" name="Linha"/>
          <p:cNvSpPr/>
          <p:nvPr/>
        </p:nvSpPr>
        <p:spPr>
          <a:xfrm flipV="1">
            <a:off x="12394637" y="2830470"/>
            <a:ext cx="0" cy="9566683"/>
          </a:xfrm>
          <a:prstGeom prst="line">
            <a:avLst/>
          </a:prstGeom>
          <a:ln w="25400">
            <a:solidFill>
              <a:srgbClr val="4FAFB9"/>
            </a:solidFill>
          </a:ln>
        </p:spPr>
        <p:txBody>
          <a:bodyPr lIns="45718" tIns="45718" rIns="45718" bIns="45718"/>
          <a:lstStyle/>
          <a:p>
            <a:endParaRPr/>
          </a:p>
        </p:txBody>
      </p:sp>
      <p:sp>
        <p:nvSpPr>
          <p:cNvPr id="205" name="Big Numbers"/>
          <p:cNvSpPr txBox="1"/>
          <p:nvPr/>
        </p:nvSpPr>
        <p:spPr>
          <a:xfrm>
            <a:off x="1044583" y="545307"/>
            <a:ext cx="4125294" cy="114281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ormAutofit/>
          </a:bodyPr>
          <a:lstStyle>
            <a:lvl1pPr algn="l" defTabSz="825500">
              <a:defRPr sz="3200">
                <a:solidFill>
                  <a:srgbClr val="4FAFB9"/>
                </a:solidFill>
                <a:latin typeface="Ubuntu Medium"/>
                <a:ea typeface="Ubuntu Medium"/>
                <a:cs typeface="Ubuntu Medium"/>
                <a:sym typeface="Ubuntu Medium"/>
              </a:defRPr>
            </a:lvl1pPr>
          </a:lstStyle>
          <a:p>
            <a:r>
              <a:rPr lang="pt-BR" sz="4400" dirty="0"/>
              <a:t>Corpo docente</a:t>
            </a:r>
            <a:endParaRPr sz="4400" dirty="0"/>
          </a:p>
        </p:txBody>
      </p:sp>
      <p:pic>
        <p:nvPicPr>
          <p:cNvPr id="206" name="Imagem" descr="Imagem"/>
          <p:cNvPicPr>
            <a:picLocks noChangeAspect="1"/>
          </p:cNvPicPr>
          <p:nvPr/>
        </p:nvPicPr>
        <p:blipFill>
          <a:blip r:embed="rId3">
            <a:alphaModFix amt="27858"/>
          </a:blip>
          <a:stretch>
            <a:fillRect/>
          </a:stretch>
        </p:blipFill>
        <p:spPr>
          <a:xfrm>
            <a:off x="18094210" y="-3189874"/>
            <a:ext cx="9689912" cy="9689912"/>
          </a:xfrm>
          <a:prstGeom prst="rect">
            <a:avLst/>
          </a:prstGeom>
          <a:ln w="12700">
            <a:miter lim="400000"/>
          </a:ln>
        </p:spPr>
      </p:pic>
      <p:sp>
        <p:nvSpPr>
          <p:cNvPr id="4" name="Sinergia com operadoras, como investimento em comunicação nas campanhas de conscientização.">
            <a:extLst>
              <a:ext uri="{FF2B5EF4-FFF2-40B4-BE49-F238E27FC236}">
                <a16:creationId xmlns:a16="http://schemas.microsoft.com/office/drawing/2014/main" id="{8225D656-DD02-87EC-C1F3-6521C037AA8C}"/>
              </a:ext>
            </a:extLst>
          </p:cNvPr>
          <p:cNvSpPr txBox="1"/>
          <p:nvPr/>
        </p:nvSpPr>
        <p:spPr>
          <a:xfrm>
            <a:off x="945745" y="2424560"/>
            <a:ext cx="10688092" cy="9962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lvl1pPr algn="l">
              <a:lnSpc>
                <a:spcPct val="130000"/>
              </a:lnSpc>
              <a:defRPr sz="3400" spc="-136">
                <a:solidFill>
                  <a:srgbClr val="DBF3FD"/>
                </a:solidFill>
                <a:latin typeface="Ubuntu Light"/>
                <a:ea typeface="Ubuntu Light"/>
                <a:cs typeface="Ubuntu Light"/>
                <a:sym typeface="Ubuntu Light"/>
              </a:defRPr>
            </a:lvl1pPr>
          </a:lstStyle>
          <a:p>
            <a:pPr algn="just">
              <a:lnSpc>
                <a:spcPct val="115000"/>
              </a:lnSpc>
              <a:spcAft>
                <a:spcPts val="800"/>
              </a:spcAft>
            </a:pPr>
            <a:r>
              <a:rPr lang="pt-BR" sz="3600" b="1"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Jober</a:t>
            </a:r>
            <a:r>
              <a:rPr lang="pt-BR" sz="3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Ribeiro Paz</a:t>
            </a:r>
          </a:p>
          <a:p>
            <a:pPr algn="just">
              <a:lnSpc>
                <a:spcPct val="115000"/>
              </a:lnSpc>
              <a:spcAft>
                <a:spcPts val="800"/>
              </a:spcAft>
            </a:pPr>
            <a:endParaRPr lang="pt-BR"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200000"/>
              </a:lnSpc>
              <a:spcAft>
                <a:spcPts val="800"/>
              </a:spcAft>
            </a:pP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Titulação: Especialização </a:t>
            </a:r>
            <a:r>
              <a:rPr lang="pt-BR" sz="28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HipnoKids</a:t>
            </a: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OMNI Brasil (Maio/2019); Supervisão de Formação em Hipnoterapia Avançada (Abril/2019); Formação em Hipnoterapia Avançada, OMNI Brasil (Julho/2018); Especialização em Fisioterapia Cardiorrespiratória, InCor HCFMUSP (Março/2009); Graduação em Fisioterapia, Universidade Nove de Julho (Dezembro 2008).</a:t>
            </a:r>
          </a:p>
          <a:p>
            <a:pPr algn="just">
              <a:lnSpc>
                <a:spcPct val="200000"/>
              </a:lnSpc>
              <a:spcAft>
                <a:spcPts val="800"/>
              </a:spcAft>
            </a:pPr>
            <a:endParaRPr lang="pt-B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200000"/>
              </a:lnSpc>
              <a:spcAft>
                <a:spcPts val="800"/>
              </a:spcAft>
            </a:pP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Experiência acadêmica: Supervisor de formação na OMNI Brasil</a:t>
            </a:r>
            <a:endParaRPr lang="pt-B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inergia com operadoras, como investimento em comunicação nas campanhas de conscientização.">
            <a:extLst>
              <a:ext uri="{FF2B5EF4-FFF2-40B4-BE49-F238E27FC236}">
                <a16:creationId xmlns:a16="http://schemas.microsoft.com/office/drawing/2014/main" id="{A0609851-DFD2-7A21-EA95-63832F8906AB}"/>
              </a:ext>
            </a:extLst>
          </p:cNvPr>
          <p:cNvSpPr txBox="1"/>
          <p:nvPr/>
        </p:nvSpPr>
        <p:spPr>
          <a:xfrm>
            <a:off x="13178776" y="2461723"/>
            <a:ext cx="9689910" cy="9962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lvl1pPr algn="l">
              <a:lnSpc>
                <a:spcPct val="130000"/>
              </a:lnSpc>
              <a:defRPr sz="3400" spc="-136">
                <a:solidFill>
                  <a:srgbClr val="DBF3FD"/>
                </a:solidFill>
                <a:latin typeface="Ubuntu Light"/>
                <a:ea typeface="Ubuntu Light"/>
                <a:cs typeface="Ubuntu Light"/>
                <a:sym typeface="Ubuntu Light"/>
              </a:defRPr>
            </a:lvl1pPr>
          </a:lstStyle>
          <a:p>
            <a:pPr algn="just">
              <a:lnSpc>
                <a:spcPct val="115000"/>
              </a:lnSpc>
              <a:spcAft>
                <a:spcPts val="800"/>
              </a:spcAft>
            </a:pPr>
            <a:r>
              <a:rPr lang="pt-BR" sz="3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Jane </a:t>
            </a:r>
            <a:r>
              <a:rPr lang="pt-BR" sz="3600" b="1"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Nahkle</a:t>
            </a:r>
            <a:endParaRPr lang="pt-BR" sz="36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algn="just">
              <a:lnSpc>
                <a:spcPct val="115000"/>
              </a:lnSpc>
              <a:spcAft>
                <a:spcPts val="800"/>
              </a:spcAft>
            </a:pPr>
            <a:endParaRPr lang="pt-B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200000"/>
              </a:lnSpc>
              <a:spcAft>
                <a:spcPts val="800"/>
              </a:spcAft>
            </a:pP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Titulação: formada em Medicina, especialista em </a:t>
            </a:r>
            <a:r>
              <a:rPr lang="pt-BR" sz="28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nutrologia</a:t>
            </a: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habilitação em Medicina Biomolecular, formação em Medicina Chinesa (Acupuntura) Center Ao/UNIFESP, especialização em Acupuntura FMUSP; pós graduação em Medicina Estética (</a:t>
            </a:r>
            <a:r>
              <a:rPr lang="pt-BR" sz="28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Aesthetic</a:t>
            </a: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Medicine); pós graduação em doenças funcionais e </a:t>
            </a:r>
            <a:r>
              <a:rPr lang="pt-BR" sz="28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manometria</a:t>
            </a: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do aparelho digestivo (Faculdade Israelita de Ciências Albert Einstein), formação em Medicina Integrativa e </a:t>
            </a:r>
            <a:r>
              <a:rPr lang="pt-BR" sz="28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Biorreguladora</a:t>
            </a: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(ABMIB), </a:t>
            </a:r>
            <a:r>
              <a:rPr lang="pt-BR" sz="28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Ozonioterapia</a:t>
            </a: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(FACOP/ABOZ), curso de formação em ciências da Longevidade Humana.</a:t>
            </a:r>
            <a:endParaRPr lang="pt-B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200000"/>
              </a:lnSpc>
              <a:spcAft>
                <a:spcPts val="800"/>
              </a:spcAft>
            </a:pP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Membro da ABOZ, ABMIB, ABRAN, SBMDN, AMBO, SOBRAF, membro consultivo do Time de Melhores Práticas em Saúde Integrativa do HAOC</a:t>
            </a:r>
            <a:endParaRPr lang="pt-B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10033448"/>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1075">
              <a:srgbClr val="153A4C"/>
            </a:gs>
            <a:gs pos="100000">
              <a:srgbClr val="1D516A"/>
            </a:gs>
          </a:gsLst>
          <a:lin ang="160437" scaled="0"/>
        </a:gradFill>
        <a:effectLst/>
      </p:bgPr>
    </p:bg>
    <p:spTree>
      <p:nvGrpSpPr>
        <p:cNvPr id="1" name=""/>
        <p:cNvGrpSpPr/>
        <p:nvPr/>
      </p:nvGrpSpPr>
      <p:grpSpPr>
        <a:xfrm>
          <a:off x="0" y="0"/>
          <a:ext cx="0" cy="0"/>
          <a:chOff x="0" y="0"/>
          <a:chExt cx="0" cy="0"/>
        </a:xfrm>
      </p:grpSpPr>
      <p:pic>
        <p:nvPicPr>
          <p:cNvPr id="195" name="Imagem" descr="Imagem"/>
          <p:cNvPicPr>
            <a:picLocks noChangeAspect="1"/>
          </p:cNvPicPr>
          <p:nvPr/>
        </p:nvPicPr>
        <p:blipFill>
          <a:blip r:embed="rId2"/>
          <a:stretch>
            <a:fillRect/>
          </a:stretch>
        </p:blipFill>
        <p:spPr>
          <a:xfrm>
            <a:off x="22783995" y="12114472"/>
            <a:ext cx="800476" cy="800468"/>
          </a:xfrm>
          <a:prstGeom prst="rect">
            <a:avLst/>
          </a:prstGeom>
          <a:ln w="12700">
            <a:miter lim="400000"/>
          </a:ln>
        </p:spPr>
      </p:pic>
      <p:sp>
        <p:nvSpPr>
          <p:cNvPr id="201" name="Linha"/>
          <p:cNvSpPr/>
          <p:nvPr/>
        </p:nvSpPr>
        <p:spPr>
          <a:xfrm flipV="1">
            <a:off x="12394637" y="2830470"/>
            <a:ext cx="0" cy="9566683"/>
          </a:xfrm>
          <a:prstGeom prst="line">
            <a:avLst/>
          </a:prstGeom>
          <a:ln w="25400">
            <a:solidFill>
              <a:srgbClr val="4FAFB9"/>
            </a:solidFill>
          </a:ln>
        </p:spPr>
        <p:txBody>
          <a:bodyPr lIns="45718" tIns="45718" rIns="45718" bIns="45718"/>
          <a:lstStyle/>
          <a:p>
            <a:endParaRPr/>
          </a:p>
        </p:txBody>
      </p:sp>
      <p:sp>
        <p:nvSpPr>
          <p:cNvPr id="205" name="Big Numbers"/>
          <p:cNvSpPr txBox="1"/>
          <p:nvPr/>
        </p:nvSpPr>
        <p:spPr>
          <a:xfrm>
            <a:off x="1044583" y="545307"/>
            <a:ext cx="4125294" cy="114281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lvl1pPr algn="l" defTabSz="825500">
              <a:defRPr sz="3200">
                <a:solidFill>
                  <a:srgbClr val="4FAFB9"/>
                </a:solidFill>
                <a:latin typeface="Ubuntu Medium"/>
                <a:ea typeface="Ubuntu Medium"/>
                <a:cs typeface="Ubuntu Medium"/>
                <a:sym typeface="Ubuntu Medium"/>
              </a:defRPr>
            </a:lvl1pPr>
          </a:lstStyle>
          <a:p>
            <a:r>
              <a:rPr lang="pt-BR" sz="4400" dirty="0"/>
              <a:t>Corpo docente</a:t>
            </a:r>
            <a:endParaRPr sz="4400" dirty="0"/>
          </a:p>
        </p:txBody>
      </p:sp>
      <p:pic>
        <p:nvPicPr>
          <p:cNvPr id="206" name="Imagem" descr="Imagem"/>
          <p:cNvPicPr>
            <a:picLocks noChangeAspect="1"/>
          </p:cNvPicPr>
          <p:nvPr/>
        </p:nvPicPr>
        <p:blipFill>
          <a:blip r:embed="rId3">
            <a:alphaModFix amt="27858"/>
          </a:blip>
          <a:stretch>
            <a:fillRect/>
          </a:stretch>
        </p:blipFill>
        <p:spPr>
          <a:xfrm>
            <a:off x="18094210" y="-3189874"/>
            <a:ext cx="9689912" cy="9689912"/>
          </a:xfrm>
          <a:prstGeom prst="rect">
            <a:avLst/>
          </a:prstGeom>
          <a:ln w="12700">
            <a:miter lim="400000"/>
          </a:ln>
        </p:spPr>
      </p:pic>
      <p:sp>
        <p:nvSpPr>
          <p:cNvPr id="4" name="Sinergia com operadoras, como investimento em comunicação nas campanhas de conscientização.">
            <a:extLst>
              <a:ext uri="{FF2B5EF4-FFF2-40B4-BE49-F238E27FC236}">
                <a16:creationId xmlns:a16="http://schemas.microsoft.com/office/drawing/2014/main" id="{8225D656-DD02-87EC-C1F3-6521C037AA8C}"/>
              </a:ext>
            </a:extLst>
          </p:cNvPr>
          <p:cNvSpPr txBox="1"/>
          <p:nvPr/>
        </p:nvSpPr>
        <p:spPr>
          <a:xfrm>
            <a:off x="945745" y="2424560"/>
            <a:ext cx="10688092" cy="99629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lvl1pPr algn="l">
              <a:lnSpc>
                <a:spcPct val="130000"/>
              </a:lnSpc>
              <a:defRPr sz="3400" spc="-136">
                <a:solidFill>
                  <a:srgbClr val="DBF3FD"/>
                </a:solidFill>
                <a:latin typeface="Ubuntu Light"/>
                <a:ea typeface="Ubuntu Light"/>
                <a:cs typeface="Ubuntu Light"/>
                <a:sym typeface="Ubuntu Light"/>
              </a:defRPr>
            </a:lvl1pPr>
          </a:lstStyle>
          <a:p>
            <a:pPr algn="just">
              <a:lnSpc>
                <a:spcPct val="115000"/>
              </a:lnSpc>
              <a:spcAft>
                <a:spcPts val="800"/>
              </a:spcAft>
            </a:pPr>
            <a:r>
              <a:rPr lang="pt-BR" sz="3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Josefa </a:t>
            </a:r>
            <a:r>
              <a:rPr lang="pt-BR" sz="3600" b="1"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Gardenãs</a:t>
            </a:r>
            <a:r>
              <a:rPr lang="pt-BR" sz="3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pt-BR" sz="3600" b="1"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Borrell</a:t>
            </a:r>
            <a:endParaRPr lang="pt-BR" sz="36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algn="just">
              <a:lnSpc>
                <a:spcPct val="115000"/>
              </a:lnSpc>
              <a:spcAft>
                <a:spcPts val="800"/>
              </a:spcAft>
            </a:pPr>
            <a:endParaRPr lang="pt-BR"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r>
              <a:rPr lang="pt-BR" sz="2800" dirty="0">
                <a:solidFill>
                  <a:schemeClr val="bg1"/>
                </a:solidFill>
                <a:effectLst/>
                <a:latin typeface="Calibri" panose="020F0502020204030204" pitchFamily="34" charset="0"/>
                <a:ea typeface="Calibri" panose="020F0502020204030204" pitchFamily="34" charset="0"/>
              </a:rPr>
              <a:t>Titulação: Enfermeira (EEUSP/1982); Pedagoga (Faculdade Ciências e Letras 9 de Julho UNINOVE/1991; Especialista em UTI pela Sociedade Brasileira de Enfermeiros em Terapia Intensiva/1990) ; Mestre em Enfermagem Obstétrica e Neonatal (EEUSP/1999); Doutora em Ciências da Saúde (FMUSP/2004); MBA Serviços de Saúde – Área hospitalar (UNINOVE/2012) ; Musicoterapeuta - Pós-Graduação (FMU/ 2018) </a:t>
            </a:r>
          </a:p>
          <a:p>
            <a:pPr>
              <a:lnSpc>
                <a:spcPct val="150000"/>
              </a:lnSpc>
            </a:pPr>
            <a:endParaRPr lang="pt-BR" sz="2800" dirty="0">
              <a:solidFill>
                <a:schemeClr val="bg1"/>
              </a:solidFill>
              <a:effectLst/>
              <a:latin typeface="Calibri" panose="020F0502020204030204" pitchFamily="34" charset="0"/>
              <a:ea typeface="Calibri" panose="020F0502020204030204" pitchFamily="34" charset="0"/>
            </a:endParaRPr>
          </a:p>
          <a:p>
            <a:pPr>
              <a:lnSpc>
                <a:spcPct val="150000"/>
              </a:lnSpc>
              <a:tabLst>
                <a:tab pos="2879090" algn="l"/>
              </a:tabLst>
            </a:pPr>
            <a:r>
              <a:rPr lang="pt-BR" sz="2800" dirty="0">
                <a:solidFill>
                  <a:schemeClr val="bg1"/>
                </a:solidFill>
                <a:effectLst/>
                <a:latin typeface="Calibri" panose="020F0502020204030204" pitchFamily="34" charset="0"/>
                <a:ea typeface="Calibri" panose="020F0502020204030204" pitchFamily="34" charset="0"/>
              </a:rPr>
              <a:t>Experiência acadêmica: Programa de Aprimoramento Profissional Enfermagem HCFMUSP equivalente à Especialização Lato Sensu-Bolsas FUNDAP (1992 até 2006); Enfermagem na Saúde Neonatal/Criança/Adolescente em área acadêmica-assistencial (2002 até 2020). Musicoterapia aplicada em área educacional – UMC (2018 até 2020) </a:t>
            </a:r>
          </a:p>
        </p:txBody>
      </p:sp>
      <p:sp>
        <p:nvSpPr>
          <p:cNvPr id="5" name="Sinergia com operadoras, como investimento em comunicação nas campanhas de conscientização.">
            <a:extLst>
              <a:ext uri="{FF2B5EF4-FFF2-40B4-BE49-F238E27FC236}">
                <a16:creationId xmlns:a16="http://schemas.microsoft.com/office/drawing/2014/main" id="{A0609851-DFD2-7A21-EA95-63832F8906AB}"/>
              </a:ext>
            </a:extLst>
          </p:cNvPr>
          <p:cNvSpPr txBox="1"/>
          <p:nvPr/>
        </p:nvSpPr>
        <p:spPr>
          <a:xfrm>
            <a:off x="13178776" y="2461723"/>
            <a:ext cx="9689910" cy="99629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lvl1pPr algn="l">
              <a:lnSpc>
                <a:spcPct val="130000"/>
              </a:lnSpc>
              <a:defRPr sz="3400" spc="-136">
                <a:solidFill>
                  <a:srgbClr val="DBF3FD"/>
                </a:solidFill>
                <a:latin typeface="Ubuntu Light"/>
                <a:ea typeface="Ubuntu Light"/>
                <a:cs typeface="Ubuntu Light"/>
                <a:sym typeface="Ubuntu Light"/>
              </a:defRPr>
            </a:lvl1pPr>
          </a:lstStyle>
          <a:p>
            <a:pPr>
              <a:lnSpc>
                <a:spcPct val="115000"/>
              </a:lnSpc>
              <a:spcAft>
                <a:spcPts val="800"/>
              </a:spcAft>
            </a:pPr>
            <a:r>
              <a:rPr lang="pt-BR" sz="3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Ricardo </a:t>
            </a:r>
            <a:r>
              <a:rPr lang="pt-BR" sz="3600" b="1"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Monezi</a:t>
            </a:r>
            <a:endParaRPr lang="pt-BR" sz="36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800"/>
              </a:spcAft>
            </a:pPr>
            <a:endParaRPr lang="pt-BR"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Titulação: Pós-Doutorado e Doutorado pela Universidade Federal de São Paulo (UNIFESP). Mestrado pela Faculdade de Medicina da Universidade de São Paulo. </a:t>
            </a:r>
          </a:p>
          <a:p>
            <a:pPr>
              <a:lnSpc>
                <a:spcPct val="115000"/>
              </a:lnSpc>
              <a:spcAft>
                <a:spcPts val="800"/>
              </a:spcAft>
            </a:pPr>
            <a:endParaRPr lang="pt-B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Experiência Acadêmica: Desempenhou a função de gestor da Coordenação Nacional de Práticas Integrativas e Complementares em Saúde do Ministério da Saúde. Atualmente é Coordenador das Práticas Integrativas e Complementares em Oncologia do A.C. Camargo </a:t>
            </a:r>
            <a:r>
              <a:rPr lang="pt-BR" sz="28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Cancer</a:t>
            </a: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Center, onde também é professor e orientador do Programa de Mestrado Profissional. Integrante do time assistencial de Saúde Integrativa do Hospital Alemão Oswaldo Cruz. Experiência de mais de 25 anos em pesquisa, ensino, assistência e gestão em Práticas Integrativas e Complementares em Saúde (PICS).</a:t>
            </a:r>
            <a:endParaRPr lang="pt-B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9129494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1075">
              <a:srgbClr val="153A4C"/>
            </a:gs>
            <a:gs pos="100000">
              <a:srgbClr val="1D516A"/>
            </a:gs>
          </a:gsLst>
          <a:lin ang="160437" scaled="0"/>
        </a:gradFill>
        <a:effectLst/>
      </p:bgPr>
    </p:bg>
    <p:spTree>
      <p:nvGrpSpPr>
        <p:cNvPr id="1" name=""/>
        <p:cNvGrpSpPr/>
        <p:nvPr/>
      </p:nvGrpSpPr>
      <p:grpSpPr>
        <a:xfrm>
          <a:off x="0" y="0"/>
          <a:ext cx="0" cy="0"/>
          <a:chOff x="0" y="0"/>
          <a:chExt cx="0" cy="0"/>
        </a:xfrm>
      </p:grpSpPr>
      <p:pic>
        <p:nvPicPr>
          <p:cNvPr id="195" name="Imagem" descr="Imagem"/>
          <p:cNvPicPr>
            <a:picLocks noChangeAspect="1"/>
          </p:cNvPicPr>
          <p:nvPr/>
        </p:nvPicPr>
        <p:blipFill>
          <a:blip r:embed="rId2"/>
          <a:stretch>
            <a:fillRect/>
          </a:stretch>
        </p:blipFill>
        <p:spPr>
          <a:xfrm>
            <a:off x="22783995" y="12114472"/>
            <a:ext cx="800476" cy="800468"/>
          </a:xfrm>
          <a:prstGeom prst="rect">
            <a:avLst/>
          </a:prstGeom>
          <a:ln w="12700">
            <a:miter lim="400000"/>
          </a:ln>
        </p:spPr>
      </p:pic>
      <p:sp>
        <p:nvSpPr>
          <p:cNvPr id="201" name="Linha"/>
          <p:cNvSpPr/>
          <p:nvPr/>
        </p:nvSpPr>
        <p:spPr>
          <a:xfrm flipV="1">
            <a:off x="12394637" y="2830470"/>
            <a:ext cx="0" cy="9566683"/>
          </a:xfrm>
          <a:prstGeom prst="line">
            <a:avLst/>
          </a:prstGeom>
          <a:ln w="25400">
            <a:solidFill>
              <a:srgbClr val="4FAFB9"/>
            </a:solidFill>
          </a:ln>
        </p:spPr>
        <p:txBody>
          <a:bodyPr lIns="45718" tIns="45718" rIns="45718" bIns="45718"/>
          <a:lstStyle/>
          <a:p>
            <a:endParaRPr/>
          </a:p>
        </p:txBody>
      </p:sp>
      <p:sp>
        <p:nvSpPr>
          <p:cNvPr id="205" name="Big Numbers"/>
          <p:cNvSpPr txBox="1"/>
          <p:nvPr/>
        </p:nvSpPr>
        <p:spPr>
          <a:xfrm>
            <a:off x="1044583" y="545307"/>
            <a:ext cx="4125294" cy="114281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ormAutofit/>
          </a:bodyPr>
          <a:lstStyle>
            <a:lvl1pPr algn="l" defTabSz="825500">
              <a:defRPr sz="3200">
                <a:solidFill>
                  <a:srgbClr val="4FAFB9"/>
                </a:solidFill>
                <a:latin typeface="Ubuntu Medium"/>
                <a:ea typeface="Ubuntu Medium"/>
                <a:cs typeface="Ubuntu Medium"/>
                <a:sym typeface="Ubuntu Medium"/>
              </a:defRPr>
            </a:lvl1pPr>
          </a:lstStyle>
          <a:p>
            <a:r>
              <a:rPr lang="pt-BR" sz="4400" dirty="0"/>
              <a:t>Corpo docente</a:t>
            </a:r>
            <a:endParaRPr sz="4400" dirty="0"/>
          </a:p>
        </p:txBody>
      </p:sp>
      <p:pic>
        <p:nvPicPr>
          <p:cNvPr id="206" name="Imagem" descr="Imagem"/>
          <p:cNvPicPr>
            <a:picLocks noChangeAspect="1"/>
          </p:cNvPicPr>
          <p:nvPr/>
        </p:nvPicPr>
        <p:blipFill>
          <a:blip r:embed="rId3">
            <a:alphaModFix amt="27858"/>
          </a:blip>
          <a:stretch>
            <a:fillRect/>
          </a:stretch>
        </p:blipFill>
        <p:spPr>
          <a:xfrm>
            <a:off x="18094210" y="-3189874"/>
            <a:ext cx="9689912" cy="9689912"/>
          </a:xfrm>
          <a:prstGeom prst="rect">
            <a:avLst/>
          </a:prstGeom>
          <a:ln w="12700">
            <a:miter lim="400000"/>
          </a:ln>
        </p:spPr>
      </p:pic>
      <p:sp>
        <p:nvSpPr>
          <p:cNvPr id="4" name="Sinergia com operadoras, como investimento em comunicação nas campanhas de conscientização.">
            <a:extLst>
              <a:ext uri="{FF2B5EF4-FFF2-40B4-BE49-F238E27FC236}">
                <a16:creationId xmlns:a16="http://schemas.microsoft.com/office/drawing/2014/main" id="{8225D656-DD02-87EC-C1F3-6521C037AA8C}"/>
              </a:ext>
            </a:extLst>
          </p:cNvPr>
          <p:cNvSpPr txBox="1"/>
          <p:nvPr/>
        </p:nvSpPr>
        <p:spPr>
          <a:xfrm>
            <a:off x="945745" y="2424560"/>
            <a:ext cx="10688092" cy="9962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lnSpcReduction="10000"/>
          </a:bodyPr>
          <a:lstStyle>
            <a:lvl1pPr algn="l">
              <a:lnSpc>
                <a:spcPct val="130000"/>
              </a:lnSpc>
              <a:defRPr sz="3400" spc="-136">
                <a:solidFill>
                  <a:srgbClr val="DBF3FD"/>
                </a:solidFill>
                <a:latin typeface="Ubuntu Light"/>
                <a:ea typeface="Ubuntu Light"/>
                <a:cs typeface="Ubuntu Light"/>
                <a:sym typeface="Ubuntu Light"/>
              </a:defRPr>
            </a:lvl1pPr>
          </a:lstStyle>
          <a:p>
            <a:pPr algn="just">
              <a:lnSpc>
                <a:spcPct val="115000"/>
              </a:lnSpc>
              <a:spcAft>
                <a:spcPts val="800"/>
              </a:spcAft>
            </a:pPr>
            <a:r>
              <a:rPr lang="pt-BR" sz="36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pt-BR" sz="3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Silvana </a:t>
            </a:r>
            <a:r>
              <a:rPr lang="pt-BR" sz="3600" b="1"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Fedeli</a:t>
            </a:r>
            <a:r>
              <a:rPr lang="pt-BR" sz="3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Prado</a:t>
            </a:r>
            <a:endParaRPr lang="pt-BR"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marL="457200">
              <a:lnSpc>
                <a:spcPct val="106000"/>
              </a:lnSpc>
              <a:tabLst>
                <a:tab pos="180340" algn="l"/>
              </a:tabLst>
            </a:pPr>
            <a:endParaRPr lang="pt-BR" sz="28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457200">
              <a:lnSpc>
                <a:spcPct val="150000"/>
              </a:lnSpc>
              <a:tabLst>
                <a:tab pos="180340" algn="l"/>
              </a:tabLst>
            </a:pPr>
            <a:r>
              <a:rPr lang="pt-BR" sz="28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Titulação: Formada em Psicologia pela Universidade FMU e Psicanalista pelo Instituto Sedes </a:t>
            </a:r>
            <a:r>
              <a:rPr lang="pt-BR" sz="2800" kern="1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Sapientiae</a:t>
            </a:r>
            <a:endParaRPr lang="pt-BR" sz="28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marL="457200">
              <a:lnSpc>
                <a:spcPct val="150000"/>
              </a:lnSpc>
              <a:tabLst>
                <a:tab pos="180340" algn="l"/>
              </a:tabLst>
            </a:pPr>
            <a:endParaRPr lang="pt-BR" sz="2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50000"/>
              </a:lnSpc>
              <a:tabLst>
                <a:tab pos="180340" algn="l"/>
              </a:tabLst>
            </a:pPr>
            <a:r>
              <a:rPr lang="pt-BR" sz="28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pt-BR" sz="2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50000"/>
              </a:lnSpc>
              <a:spcAft>
                <a:spcPts val="800"/>
              </a:spcAft>
              <a:tabLst>
                <a:tab pos="180340" algn="l"/>
              </a:tabLst>
            </a:pPr>
            <a:r>
              <a:rPr lang="pt-BR" sz="28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Experiência acadêmica: Experiência de 40 anos na área de saúde clínica; Desde 2003, trabalha na área de Intervenção Assistida por Animais (IAA); Desde 2012, fundadora e Presidente da ONG/OSCIP Patas </a:t>
            </a:r>
            <a:r>
              <a:rPr lang="pt-BR" sz="2800" kern="1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Therapeutas</a:t>
            </a:r>
            <a:r>
              <a:rPr lang="pt-BR" sz="28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Ministra aula de IAA na Pós-Graduação desde 2017: Hospital Albert Einstein, Hospital São Camilo, FMU (Faculdades Metropolitanas Unidas), Universidade UNIP, Instituto CRIAP – Lisboa/ Portugal; Palestrante em IAA em Simpósios, Congressos, Fóruns nacionais e internacionais nas áreas da saúde; Participa da elaboração e execução de Projetos/Pesquisas em IAA; Membro dos Comitês de Ética e Pesquisa no Uso dos Animais: CEUA Instituto Butantã/USP, CEUA-FACHS PUC-SP ; Participação em dois livros na área de IAA</a:t>
            </a:r>
            <a:endParaRPr lang="pt-BR" sz="2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inergia com operadoras, como investimento em comunicação nas campanhas de conscientização.">
            <a:extLst>
              <a:ext uri="{FF2B5EF4-FFF2-40B4-BE49-F238E27FC236}">
                <a16:creationId xmlns:a16="http://schemas.microsoft.com/office/drawing/2014/main" id="{A0609851-DFD2-7A21-EA95-63832F8906AB}"/>
              </a:ext>
            </a:extLst>
          </p:cNvPr>
          <p:cNvSpPr txBox="1"/>
          <p:nvPr/>
        </p:nvSpPr>
        <p:spPr>
          <a:xfrm>
            <a:off x="13178776" y="2461723"/>
            <a:ext cx="9689910" cy="9962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lvl1pPr algn="l">
              <a:lnSpc>
                <a:spcPct val="130000"/>
              </a:lnSpc>
              <a:defRPr sz="3400" spc="-136">
                <a:solidFill>
                  <a:srgbClr val="DBF3FD"/>
                </a:solidFill>
                <a:latin typeface="Ubuntu Light"/>
                <a:ea typeface="Ubuntu Light"/>
                <a:cs typeface="Ubuntu Light"/>
                <a:sym typeface="Ubuntu Light"/>
              </a:defRPr>
            </a:lvl1pPr>
          </a:lstStyle>
          <a:p>
            <a:pPr algn="just">
              <a:lnSpc>
                <a:spcPct val="115000"/>
              </a:lnSpc>
              <a:spcAft>
                <a:spcPts val="800"/>
              </a:spcAft>
            </a:pPr>
            <a:r>
              <a:rPr lang="pt-BR" sz="3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Valéria </a:t>
            </a:r>
            <a:r>
              <a:rPr lang="pt-BR" sz="3600" b="1"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Tiveron</a:t>
            </a:r>
            <a:r>
              <a:rPr lang="pt-BR" sz="3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de Souza</a:t>
            </a:r>
          </a:p>
          <a:p>
            <a:pPr algn="just">
              <a:lnSpc>
                <a:spcPct val="150000"/>
              </a:lnSpc>
              <a:spcAft>
                <a:spcPts val="800"/>
              </a:spcAft>
            </a:pPr>
            <a:endParaRPr lang="pt-BR"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Titulação: enfermeira, especialista em Saúde Coletiva, Mestre em Saúde do Adulto. Trabalhou por 33 anos na Prefeitura do Município de São Paulo, na área de Saúde Coletiva. Enfermeira Antroposófica com formação em Massagem Rítmica e Aplicações Externas Antroposóficas.</a:t>
            </a:r>
          </a:p>
          <a:p>
            <a:pPr algn="just">
              <a:lnSpc>
                <a:spcPct val="150000"/>
              </a:lnSpc>
              <a:spcAft>
                <a:spcPts val="800"/>
              </a:spcAft>
            </a:pPr>
            <a:endParaRPr lang="pt-B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Experiência </a:t>
            </a:r>
            <a:r>
              <a:rPr lang="pt-BR" sz="28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acadêmicaa</a:t>
            </a: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Foi professora da Universidade do Grande ABC e da Universidade Anhembi-Morumbi na disciplina de Saúde Coletiva. Presidente da ABEA-Associação Brasileira de Enfermagem Antroposófica.</a:t>
            </a:r>
            <a:endParaRPr lang="pt-B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0122612"/>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1075">
              <a:srgbClr val="153A4C"/>
            </a:gs>
            <a:gs pos="100000">
              <a:srgbClr val="1D516A"/>
            </a:gs>
          </a:gsLst>
          <a:lin ang="160437" scaled="0"/>
        </a:gradFill>
        <a:effectLst/>
      </p:bgPr>
    </p:bg>
    <p:spTree>
      <p:nvGrpSpPr>
        <p:cNvPr id="1" name=""/>
        <p:cNvGrpSpPr/>
        <p:nvPr/>
      </p:nvGrpSpPr>
      <p:grpSpPr>
        <a:xfrm>
          <a:off x="0" y="0"/>
          <a:ext cx="0" cy="0"/>
          <a:chOff x="0" y="0"/>
          <a:chExt cx="0" cy="0"/>
        </a:xfrm>
      </p:grpSpPr>
      <p:pic>
        <p:nvPicPr>
          <p:cNvPr id="195" name="Imagem" descr="Imagem"/>
          <p:cNvPicPr>
            <a:picLocks noChangeAspect="1"/>
          </p:cNvPicPr>
          <p:nvPr/>
        </p:nvPicPr>
        <p:blipFill>
          <a:blip r:embed="rId2"/>
          <a:stretch>
            <a:fillRect/>
          </a:stretch>
        </p:blipFill>
        <p:spPr>
          <a:xfrm>
            <a:off x="22783995" y="12114472"/>
            <a:ext cx="800476" cy="800468"/>
          </a:xfrm>
          <a:prstGeom prst="rect">
            <a:avLst/>
          </a:prstGeom>
          <a:ln w="12700">
            <a:miter lim="400000"/>
          </a:ln>
        </p:spPr>
      </p:pic>
      <p:sp>
        <p:nvSpPr>
          <p:cNvPr id="205" name="Big Numbers"/>
          <p:cNvSpPr txBox="1"/>
          <p:nvPr/>
        </p:nvSpPr>
        <p:spPr>
          <a:xfrm>
            <a:off x="1350190" y="512266"/>
            <a:ext cx="4125294" cy="114281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lvl1pPr algn="l" defTabSz="825500">
              <a:defRPr sz="3200">
                <a:solidFill>
                  <a:srgbClr val="4FAFB9"/>
                </a:solidFill>
                <a:latin typeface="Ubuntu Medium"/>
                <a:ea typeface="Ubuntu Medium"/>
                <a:cs typeface="Ubuntu Medium"/>
                <a:sym typeface="Ubuntu Medium"/>
              </a:defRPr>
            </a:lvl1pPr>
          </a:lstStyle>
          <a:p>
            <a:r>
              <a:rPr lang="pt-BR" sz="4400" dirty="0"/>
              <a:t>Corpo docente</a:t>
            </a:r>
            <a:endParaRPr sz="4400" dirty="0"/>
          </a:p>
        </p:txBody>
      </p:sp>
      <p:pic>
        <p:nvPicPr>
          <p:cNvPr id="206" name="Imagem" descr="Imagem"/>
          <p:cNvPicPr>
            <a:picLocks noChangeAspect="1"/>
          </p:cNvPicPr>
          <p:nvPr/>
        </p:nvPicPr>
        <p:blipFill>
          <a:blip r:embed="rId3">
            <a:alphaModFix amt="27858"/>
          </a:blip>
          <a:stretch>
            <a:fillRect/>
          </a:stretch>
        </p:blipFill>
        <p:spPr>
          <a:xfrm>
            <a:off x="18094210" y="-3189874"/>
            <a:ext cx="9689912" cy="9689912"/>
          </a:xfrm>
          <a:prstGeom prst="rect">
            <a:avLst/>
          </a:prstGeom>
          <a:ln w="12700">
            <a:miter lim="400000"/>
          </a:ln>
        </p:spPr>
      </p:pic>
      <p:sp>
        <p:nvSpPr>
          <p:cNvPr id="4" name="Sinergia com operadoras, como investimento em comunicação nas campanhas de conscientização.">
            <a:extLst>
              <a:ext uri="{FF2B5EF4-FFF2-40B4-BE49-F238E27FC236}">
                <a16:creationId xmlns:a16="http://schemas.microsoft.com/office/drawing/2014/main" id="{8225D656-DD02-87EC-C1F3-6521C037AA8C}"/>
              </a:ext>
            </a:extLst>
          </p:cNvPr>
          <p:cNvSpPr txBox="1"/>
          <p:nvPr/>
        </p:nvSpPr>
        <p:spPr>
          <a:xfrm>
            <a:off x="1350190" y="2371806"/>
            <a:ext cx="20190963" cy="99629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lvl1pPr algn="l">
              <a:lnSpc>
                <a:spcPct val="130000"/>
              </a:lnSpc>
              <a:defRPr sz="3400" spc="-136">
                <a:solidFill>
                  <a:srgbClr val="DBF3FD"/>
                </a:solidFill>
                <a:latin typeface="Ubuntu Light"/>
                <a:ea typeface="Ubuntu Light"/>
                <a:cs typeface="Ubuntu Light"/>
                <a:sym typeface="Ubuntu Light"/>
              </a:defRPr>
            </a:lvl1pPr>
          </a:lstStyle>
          <a:p>
            <a:pPr algn="just">
              <a:lnSpc>
                <a:spcPct val="115000"/>
              </a:lnSpc>
              <a:spcAft>
                <a:spcPts val="800"/>
              </a:spcAft>
            </a:pPr>
            <a:r>
              <a:rPr lang="pt-BR" sz="3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Valeria Sanchez</a:t>
            </a:r>
          </a:p>
          <a:p>
            <a:pPr algn="just">
              <a:lnSpc>
                <a:spcPct val="115000"/>
              </a:lnSpc>
              <a:spcAft>
                <a:spcPts val="800"/>
              </a:spcAft>
            </a:pPr>
            <a:endParaRPr lang="pt-B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Titulação:  Formação em Terapia Shiatsu (</a:t>
            </a:r>
            <a:r>
              <a:rPr lang="pt-BR"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Sociedade Brasileira de Tai Chi Chuan e Cultura Oriental,</a:t>
            </a: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1999). Formação de Tai Chi Chuan módulos I, II e III (Yang </a:t>
            </a:r>
            <a:r>
              <a:rPr lang="pt-BR" sz="28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Chengfu</a:t>
            </a: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Tai Chi Chuan Center, 1999-2000). I Ching (2000), Terapeuta em Massagem, estilo Toque Pleno (Alexander </a:t>
            </a:r>
            <a:r>
              <a:rPr lang="pt-BR" sz="28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Georgeakopolos</a:t>
            </a: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Sabre Tai Chi (Profa. Maria Ângela V. Souza </a:t>
            </a:r>
            <a:r>
              <a:rPr lang="pt-BR" sz="28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Soci</a:t>
            </a: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e Prof. Roque Enrique Severino), Anatomia e Fisiologia (CEATA), Módulo do Curso Evaldo Bertazzo (2004). Pós-graduação em Fisiologia do Exercício – na Saúde, na Doença e no Envelhecimento (CECAFI/USP). Pós-graduação em </a:t>
            </a:r>
            <a:r>
              <a:rPr lang="pt-BR" sz="280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Práticas Corporais da Medicina Tradicional Chinesa – foco no Tai Chi Chuan da Família Yang e sua Filosofia (EACH/USP, 2016-2018)</a:t>
            </a: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Juíza colaboradora no </a:t>
            </a:r>
            <a:r>
              <a:rPr lang="pt-BR"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Sistema de Ranking da Associação Internacional de Tai Chi Chuan</a:t>
            </a: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desde 2008.</a:t>
            </a:r>
          </a:p>
          <a:p>
            <a:pPr algn="just">
              <a:lnSpc>
                <a:spcPct val="150000"/>
              </a:lnSpc>
              <a:spcAft>
                <a:spcPts val="800"/>
              </a:spcAft>
            </a:pPr>
            <a:endParaRPr lang="pt-B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Experiência Acadêmica: instrutora de </a:t>
            </a:r>
            <a:r>
              <a:rPr lang="pt-BR"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Tai Chi Chuan</a:t>
            </a: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há mais de 20 anos; membro da </a:t>
            </a:r>
            <a:r>
              <a:rPr lang="pt-BR" sz="2800" b="1" u="none" strike="noStrik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Associação Internacional de Tai Chi Chuan do Estilo da Família Yang</a:t>
            </a: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desde 1998, instrutora credenciada no CREF sob nº 024268-P/SP, detentora da </a:t>
            </a:r>
            <a:r>
              <a:rPr lang="pt-BR"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Certificação Internacional Tigre de Bronze</a:t>
            </a: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que a habilita a ministrar aulas de</a:t>
            </a:r>
            <a:r>
              <a:rPr lang="pt-BR"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Tai Chi Chuan</a:t>
            </a: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em todo o mundo; desenvolve projetos de </a:t>
            </a:r>
            <a:r>
              <a:rPr lang="pt-BR"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Tai Chi Chuan Laboral e in </a:t>
            </a:r>
            <a:r>
              <a:rPr lang="pt-BR" sz="2800" b="1"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Company</a:t>
            </a: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Participou como instrutora do Projeto Piloto do </a:t>
            </a:r>
            <a:r>
              <a:rPr lang="pt-BR" sz="28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Propes</a:t>
            </a: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(Programa de Promoção do Envelhecimento Saudável) no HC – Hospital das Clínicas – Serviço de Geriatria, juntamente com a </a:t>
            </a:r>
            <a:r>
              <a:rPr lang="pt-BR"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Sociedade Brasileira de Tai Chi Chuan e Cultura Oriental</a:t>
            </a: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e a Dra. Rosangela Negri. Criadora do </a:t>
            </a:r>
            <a:r>
              <a:rPr lang="pt-BR"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Projeto Tai Chi para Todos,</a:t>
            </a:r>
            <a:r>
              <a:rPr lang="pt-BR"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que leva a prática dessa arte oriental para praças e parques, de forma gratuita.</a:t>
            </a:r>
            <a:endParaRPr lang="pt-B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53386585"/>
      </p:ext>
    </p:extLst>
  </p:cSld>
  <p:clrMapOvr>
    <a:masterClrMapping/>
  </p:clrMapOvr>
  <p:transition spd="med"/>
</p:sld>
</file>

<file path=ppt/theme/theme1.xml><?xml version="1.0" encoding="utf-8"?>
<a:theme xmlns:a="http://schemas.openxmlformats.org/drawingml/2006/main" name="21_BasicWhite">
  <a:themeElements>
    <a:clrScheme name="21_BasicWhite">
      <a:dk1>
        <a:srgbClr val="5E5E5E"/>
      </a:dk1>
      <a:lt1>
        <a:srgbClr val="FFFFFF"/>
      </a:lt1>
      <a:dk2>
        <a:srgbClr val="A7A7A7"/>
      </a:dk2>
      <a:lt2>
        <a:srgbClr val="535353"/>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a:ea typeface="Helvetica"/>
        <a:cs typeface="Helvetica"/>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A7A7A7"/>
      </a:dk2>
      <a:lt2>
        <a:srgbClr val="535353"/>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a:ea typeface="Helvetica"/>
        <a:cs typeface="Helvetica"/>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56</TotalTime>
  <Words>2375</Words>
  <Application>Microsoft Office PowerPoint</Application>
  <PresentationFormat>Personalizar</PresentationFormat>
  <Paragraphs>73</Paragraphs>
  <Slides>10</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10</vt:i4>
      </vt:variant>
    </vt:vector>
  </HeadingPairs>
  <TitlesOfParts>
    <vt:vector size="15" baseType="lpstr">
      <vt:lpstr>Calibri</vt:lpstr>
      <vt:lpstr>Helvetica Neue</vt:lpstr>
      <vt:lpstr>Helvetica Neue Medium</vt:lpstr>
      <vt:lpstr>Ubuntu Medium</vt:lpstr>
      <vt:lpstr>21_BasicWhite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Carolina Sandrim Araujo Damiao</dc:creator>
  <cp:lastModifiedBy>Leticia Maria Cavalcante Sene</cp:lastModifiedBy>
  <cp:revision>3</cp:revision>
  <dcterms:modified xsi:type="dcterms:W3CDTF">2024-02-29T17:32:22Z</dcterms:modified>
</cp:coreProperties>
</file>